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6" r:id="rId1"/>
  </p:sldMasterIdLst>
  <p:notesMasterIdLst>
    <p:notesMasterId r:id="rId26"/>
  </p:notesMasterIdLst>
  <p:sldIdLst>
    <p:sldId id="256" r:id="rId2"/>
    <p:sldId id="258" r:id="rId3"/>
    <p:sldId id="265" r:id="rId4"/>
    <p:sldId id="262" r:id="rId5"/>
    <p:sldId id="261" r:id="rId6"/>
    <p:sldId id="260" r:id="rId7"/>
    <p:sldId id="263" r:id="rId8"/>
    <p:sldId id="267" r:id="rId9"/>
    <p:sldId id="268" r:id="rId10"/>
    <p:sldId id="269" r:id="rId11"/>
    <p:sldId id="270" r:id="rId12"/>
    <p:sldId id="271" r:id="rId13"/>
    <p:sldId id="272" r:id="rId14"/>
    <p:sldId id="273" r:id="rId15"/>
    <p:sldId id="275" r:id="rId16"/>
    <p:sldId id="276" r:id="rId17"/>
    <p:sldId id="278" r:id="rId18"/>
    <p:sldId id="279" r:id="rId19"/>
    <p:sldId id="280" r:id="rId20"/>
    <p:sldId id="281" r:id="rId21"/>
    <p:sldId id="282" r:id="rId22"/>
    <p:sldId id="285" r:id="rId23"/>
    <p:sldId id="284" r:id="rId24"/>
    <p:sldId id="259" r:id="rId25"/>
  </p:sldIdLst>
  <p:sldSz cx="12192000" cy="6858000"/>
  <p:notesSz cx="6858000" cy="9144000"/>
  <p:embeddedFontLst>
    <p:embeddedFont>
      <p:font typeface="Libre Baskerville" panose="02000000000000000000" pitchFamily="2" charset="0"/>
      <p:regular r:id="rId27"/>
      <p:bold r:id="rId28"/>
      <p: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094713-DC8D-44D1-9474-82A1C3CDFF82}" v="89" dt="2025-05-30T11:12:04.696"/>
    <p1510:client id="{DAB67779-DDB1-4BFE-B63F-9BCCFB2DCEEE}" v="1" dt="2025-05-31T02:23:50.3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yavarshi14@outlook.com" userId="dd2c8fb261e727ef" providerId="LiveId" clId="{DAB67779-DDB1-4BFE-B63F-9BCCFB2DCEEE}"/>
    <pc:docChg chg="undo redo custSel modSld">
      <pc:chgData name="riyavarshi14@outlook.com" userId="dd2c8fb261e727ef" providerId="LiveId" clId="{DAB67779-DDB1-4BFE-B63F-9BCCFB2DCEEE}" dt="2025-05-31T02:54:44.237" v="272" actId="207"/>
      <pc:docMkLst>
        <pc:docMk/>
      </pc:docMkLst>
      <pc:sldChg chg="modSp mod">
        <pc:chgData name="riyavarshi14@outlook.com" userId="dd2c8fb261e727ef" providerId="LiveId" clId="{DAB67779-DDB1-4BFE-B63F-9BCCFB2DCEEE}" dt="2025-05-30T18:09:04.916" v="5" actId="207"/>
        <pc:sldMkLst>
          <pc:docMk/>
          <pc:sldMk cId="2987376865" sldId="260"/>
        </pc:sldMkLst>
        <pc:spChg chg="mod">
          <ac:chgData name="riyavarshi14@outlook.com" userId="dd2c8fb261e727ef" providerId="LiveId" clId="{DAB67779-DDB1-4BFE-B63F-9BCCFB2DCEEE}" dt="2025-05-30T18:09:04.916" v="5" actId="207"/>
          <ac:spMkLst>
            <pc:docMk/>
            <pc:sldMk cId="2987376865" sldId="260"/>
            <ac:spMk id="3" creationId="{ECF4C4CF-3403-AD80-140F-9E792A6771EC}"/>
          </ac:spMkLst>
        </pc:spChg>
      </pc:sldChg>
      <pc:sldChg chg="modSp mod">
        <pc:chgData name="riyavarshi14@outlook.com" userId="dd2c8fb261e727ef" providerId="LiveId" clId="{DAB67779-DDB1-4BFE-B63F-9BCCFB2DCEEE}" dt="2025-05-30T18:10:22.415" v="11" actId="207"/>
        <pc:sldMkLst>
          <pc:docMk/>
          <pc:sldMk cId="3665796646" sldId="263"/>
        </pc:sldMkLst>
        <pc:spChg chg="mod">
          <ac:chgData name="riyavarshi14@outlook.com" userId="dd2c8fb261e727ef" providerId="LiveId" clId="{DAB67779-DDB1-4BFE-B63F-9BCCFB2DCEEE}" dt="2025-05-30T18:10:22.415" v="11" actId="207"/>
          <ac:spMkLst>
            <pc:docMk/>
            <pc:sldMk cId="3665796646" sldId="263"/>
            <ac:spMk id="3" creationId="{3D5C1F40-BC99-D524-F086-3B5071F93297}"/>
          </ac:spMkLst>
        </pc:spChg>
      </pc:sldChg>
      <pc:sldChg chg="modSp mod">
        <pc:chgData name="riyavarshi14@outlook.com" userId="dd2c8fb261e727ef" providerId="LiveId" clId="{DAB67779-DDB1-4BFE-B63F-9BCCFB2DCEEE}" dt="2025-05-30T18:12:00.964" v="19" actId="207"/>
        <pc:sldMkLst>
          <pc:docMk/>
          <pc:sldMk cId="2141063391" sldId="267"/>
        </pc:sldMkLst>
        <pc:spChg chg="mod">
          <ac:chgData name="riyavarshi14@outlook.com" userId="dd2c8fb261e727ef" providerId="LiveId" clId="{DAB67779-DDB1-4BFE-B63F-9BCCFB2DCEEE}" dt="2025-05-30T18:12:00.964" v="19" actId="207"/>
          <ac:spMkLst>
            <pc:docMk/>
            <pc:sldMk cId="2141063391" sldId="267"/>
            <ac:spMk id="3" creationId="{329C01F1-278D-3022-AABA-4CEA9B13326C}"/>
          </ac:spMkLst>
        </pc:spChg>
      </pc:sldChg>
      <pc:sldChg chg="modSp mod">
        <pc:chgData name="riyavarshi14@outlook.com" userId="dd2c8fb261e727ef" providerId="LiveId" clId="{DAB67779-DDB1-4BFE-B63F-9BCCFB2DCEEE}" dt="2025-05-30T18:13:10.357" v="24" actId="207"/>
        <pc:sldMkLst>
          <pc:docMk/>
          <pc:sldMk cId="3719174063" sldId="268"/>
        </pc:sldMkLst>
        <pc:spChg chg="mod">
          <ac:chgData name="riyavarshi14@outlook.com" userId="dd2c8fb261e727ef" providerId="LiveId" clId="{DAB67779-DDB1-4BFE-B63F-9BCCFB2DCEEE}" dt="2025-05-30T18:13:10.357" v="24" actId="207"/>
          <ac:spMkLst>
            <pc:docMk/>
            <pc:sldMk cId="3719174063" sldId="268"/>
            <ac:spMk id="3" creationId="{A5EC2AF1-16E5-AE42-3D95-CB61D412EAB4}"/>
          </ac:spMkLst>
        </pc:spChg>
      </pc:sldChg>
      <pc:sldChg chg="modSp mod">
        <pc:chgData name="riyavarshi14@outlook.com" userId="dd2c8fb261e727ef" providerId="LiveId" clId="{DAB67779-DDB1-4BFE-B63F-9BCCFB2DCEEE}" dt="2025-05-30T18:13:41.559" v="29" actId="207"/>
        <pc:sldMkLst>
          <pc:docMk/>
          <pc:sldMk cId="2210082622" sldId="269"/>
        </pc:sldMkLst>
        <pc:spChg chg="mod">
          <ac:chgData name="riyavarshi14@outlook.com" userId="dd2c8fb261e727ef" providerId="LiveId" clId="{DAB67779-DDB1-4BFE-B63F-9BCCFB2DCEEE}" dt="2025-05-30T18:13:41.559" v="29" actId="207"/>
          <ac:spMkLst>
            <pc:docMk/>
            <pc:sldMk cId="2210082622" sldId="269"/>
            <ac:spMk id="3" creationId="{1E23C5DF-092D-B27C-56D7-9742A39794D2}"/>
          </ac:spMkLst>
        </pc:spChg>
      </pc:sldChg>
      <pc:sldChg chg="modSp mod">
        <pc:chgData name="riyavarshi14@outlook.com" userId="dd2c8fb261e727ef" providerId="LiveId" clId="{DAB67779-DDB1-4BFE-B63F-9BCCFB2DCEEE}" dt="2025-05-30T18:14:24.887" v="32" actId="207"/>
        <pc:sldMkLst>
          <pc:docMk/>
          <pc:sldMk cId="1110445" sldId="270"/>
        </pc:sldMkLst>
        <pc:spChg chg="mod">
          <ac:chgData name="riyavarshi14@outlook.com" userId="dd2c8fb261e727ef" providerId="LiveId" clId="{DAB67779-DDB1-4BFE-B63F-9BCCFB2DCEEE}" dt="2025-05-30T18:14:24.887" v="32" actId="207"/>
          <ac:spMkLst>
            <pc:docMk/>
            <pc:sldMk cId="1110445" sldId="270"/>
            <ac:spMk id="3" creationId="{B442ADFC-B3B7-4554-4E83-E473B4C398BD}"/>
          </ac:spMkLst>
        </pc:spChg>
      </pc:sldChg>
      <pc:sldChg chg="modSp mod">
        <pc:chgData name="riyavarshi14@outlook.com" userId="dd2c8fb261e727ef" providerId="LiveId" clId="{DAB67779-DDB1-4BFE-B63F-9BCCFB2DCEEE}" dt="2025-05-30T18:16:13.480" v="40" actId="207"/>
        <pc:sldMkLst>
          <pc:docMk/>
          <pc:sldMk cId="2415635988" sldId="271"/>
        </pc:sldMkLst>
        <pc:spChg chg="mod">
          <ac:chgData name="riyavarshi14@outlook.com" userId="dd2c8fb261e727ef" providerId="LiveId" clId="{DAB67779-DDB1-4BFE-B63F-9BCCFB2DCEEE}" dt="2025-05-30T18:16:13.480" v="40" actId="207"/>
          <ac:spMkLst>
            <pc:docMk/>
            <pc:sldMk cId="2415635988" sldId="271"/>
            <ac:spMk id="3" creationId="{81861CC7-5ABC-FD52-1559-16434632E4D5}"/>
          </ac:spMkLst>
        </pc:spChg>
      </pc:sldChg>
      <pc:sldChg chg="modSp mod">
        <pc:chgData name="riyavarshi14@outlook.com" userId="dd2c8fb261e727ef" providerId="LiveId" clId="{DAB67779-DDB1-4BFE-B63F-9BCCFB2DCEEE}" dt="2025-05-30T18:22:33.077" v="51" actId="207"/>
        <pc:sldMkLst>
          <pc:docMk/>
          <pc:sldMk cId="2079567667" sldId="272"/>
        </pc:sldMkLst>
        <pc:spChg chg="mod">
          <ac:chgData name="riyavarshi14@outlook.com" userId="dd2c8fb261e727ef" providerId="LiveId" clId="{DAB67779-DDB1-4BFE-B63F-9BCCFB2DCEEE}" dt="2025-05-30T18:22:33.077" v="51" actId="207"/>
          <ac:spMkLst>
            <pc:docMk/>
            <pc:sldMk cId="2079567667" sldId="272"/>
            <ac:spMk id="3" creationId="{4B0C1C8A-714C-0E0E-D990-A82F88A3EA2C}"/>
          </ac:spMkLst>
        </pc:spChg>
      </pc:sldChg>
      <pc:sldChg chg="modSp mod">
        <pc:chgData name="riyavarshi14@outlook.com" userId="dd2c8fb261e727ef" providerId="LiveId" clId="{DAB67779-DDB1-4BFE-B63F-9BCCFB2DCEEE}" dt="2025-05-30T18:30:34.974" v="70" actId="27636"/>
        <pc:sldMkLst>
          <pc:docMk/>
          <pc:sldMk cId="2417313501" sldId="273"/>
        </pc:sldMkLst>
        <pc:spChg chg="mod">
          <ac:chgData name="riyavarshi14@outlook.com" userId="dd2c8fb261e727ef" providerId="LiveId" clId="{DAB67779-DDB1-4BFE-B63F-9BCCFB2DCEEE}" dt="2025-05-30T18:30:34.974" v="70" actId="27636"/>
          <ac:spMkLst>
            <pc:docMk/>
            <pc:sldMk cId="2417313501" sldId="273"/>
            <ac:spMk id="3" creationId="{B8432A3F-9BD4-2F2D-0B9E-3DBA0992ED2A}"/>
          </ac:spMkLst>
        </pc:spChg>
      </pc:sldChg>
      <pc:sldChg chg="modSp mod">
        <pc:chgData name="riyavarshi14@outlook.com" userId="dd2c8fb261e727ef" providerId="LiveId" clId="{DAB67779-DDB1-4BFE-B63F-9BCCFB2DCEEE}" dt="2025-05-30T18:32:16.764" v="80" actId="207"/>
        <pc:sldMkLst>
          <pc:docMk/>
          <pc:sldMk cId="928251829" sldId="275"/>
        </pc:sldMkLst>
        <pc:spChg chg="mod">
          <ac:chgData name="riyavarshi14@outlook.com" userId="dd2c8fb261e727ef" providerId="LiveId" clId="{DAB67779-DDB1-4BFE-B63F-9BCCFB2DCEEE}" dt="2025-05-30T18:31:04.132" v="72" actId="255"/>
          <ac:spMkLst>
            <pc:docMk/>
            <pc:sldMk cId="928251829" sldId="275"/>
            <ac:spMk id="2" creationId="{9208DF57-7C55-2057-6B4F-862207DA0138}"/>
          </ac:spMkLst>
        </pc:spChg>
        <pc:spChg chg="mod">
          <ac:chgData name="riyavarshi14@outlook.com" userId="dd2c8fb261e727ef" providerId="LiveId" clId="{DAB67779-DDB1-4BFE-B63F-9BCCFB2DCEEE}" dt="2025-05-30T18:32:16.764" v="80" actId="207"/>
          <ac:spMkLst>
            <pc:docMk/>
            <pc:sldMk cId="928251829" sldId="275"/>
            <ac:spMk id="3" creationId="{56A0326A-5BC9-6DE6-4C46-F3EE1A28F8FE}"/>
          </ac:spMkLst>
        </pc:spChg>
      </pc:sldChg>
      <pc:sldChg chg="modSp mod">
        <pc:chgData name="riyavarshi14@outlook.com" userId="dd2c8fb261e727ef" providerId="LiveId" clId="{DAB67779-DDB1-4BFE-B63F-9BCCFB2DCEEE}" dt="2025-05-31T02:31:01.114" v="124" actId="14100"/>
        <pc:sldMkLst>
          <pc:docMk/>
          <pc:sldMk cId="875931211" sldId="276"/>
        </pc:sldMkLst>
        <pc:spChg chg="mod">
          <ac:chgData name="riyavarshi14@outlook.com" userId="dd2c8fb261e727ef" providerId="LiveId" clId="{DAB67779-DDB1-4BFE-B63F-9BCCFB2DCEEE}" dt="2025-05-31T02:31:01.114" v="124" actId="14100"/>
          <ac:spMkLst>
            <pc:docMk/>
            <pc:sldMk cId="875931211" sldId="276"/>
            <ac:spMk id="3" creationId="{43C9F55B-95BB-76AD-8E96-D134B199DF91}"/>
          </ac:spMkLst>
        </pc:spChg>
      </pc:sldChg>
      <pc:sldChg chg="modSp mod">
        <pc:chgData name="riyavarshi14@outlook.com" userId="dd2c8fb261e727ef" providerId="LiveId" clId="{DAB67779-DDB1-4BFE-B63F-9BCCFB2DCEEE}" dt="2025-05-31T02:36:07.772" v="133" actId="207"/>
        <pc:sldMkLst>
          <pc:docMk/>
          <pc:sldMk cId="2147740858" sldId="278"/>
        </pc:sldMkLst>
        <pc:spChg chg="mod">
          <ac:chgData name="riyavarshi14@outlook.com" userId="dd2c8fb261e727ef" providerId="LiveId" clId="{DAB67779-DDB1-4BFE-B63F-9BCCFB2DCEEE}" dt="2025-05-31T02:36:07.772" v="133" actId="207"/>
          <ac:spMkLst>
            <pc:docMk/>
            <pc:sldMk cId="2147740858" sldId="278"/>
            <ac:spMk id="3" creationId="{243AAA9D-F023-D411-F445-7C514E30C372}"/>
          </ac:spMkLst>
        </pc:spChg>
      </pc:sldChg>
      <pc:sldChg chg="modSp mod">
        <pc:chgData name="riyavarshi14@outlook.com" userId="dd2c8fb261e727ef" providerId="LiveId" clId="{DAB67779-DDB1-4BFE-B63F-9BCCFB2DCEEE}" dt="2025-05-31T02:38:20.062" v="148" actId="207"/>
        <pc:sldMkLst>
          <pc:docMk/>
          <pc:sldMk cId="3774765617" sldId="279"/>
        </pc:sldMkLst>
        <pc:spChg chg="mod">
          <ac:chgData name="riyavarshi14@outlook.com" userId="dd2c8fb261e727ef" providerId="LiveId" clId="{DAB67779-DDB1-4BFE-B63F-9BCCFB2DCEEE}" dt="2025-05-31T02:38:20.062" v="148" actId="207"/>
          <ac:spMkLst>
            <pc:docMk/>
            <pc:sldMk cId="3774765617" sldId="279"/>
            <ac:spMk id="3" creationId="{AF86FADD-BDC6-B3F9-805C-6092E5C8BAFB}"/>
          </ac:spMkLst>
        </pc:spChg>
      </pc:sldChg>
      <pc:sldChg chg="modSp mod">
        <pc:chgData name="riyavarshi14@outlook.com" userId="dd2c8fb261e727ef" providerId="LiveId" clId="{DAB67779-DDB1-4BFE-B63F-9BCCFB2DCEEE}" dt="2025-05-31T02:40:32.970" v="160" actId="20577"/>
        <pc:sldMkLst>
          <pc:docMk/>
          <pc:sldMk cId="2139797877" sldId="280"/>
        </pc:sldMkLst>
        <pc:spChg chg="mod">
          <ac:chgData name="riyavarshi14@outlook.com" userId="dd2c8fb261e727ef" providerId="LiveId" clId="{DAB67779-DDB1-4BFE-B63F-9BCCFB2DCEEE}" dt="2025-05-31T02:40:32.970" v="160" actId="20577"/>
          <ac:spMkLst>
            <pc:docMk/>
            <pc:sldMk cId="2139797877" sldId="280"/>
            <ac:spMk id="3" creationId="{E010CCD7-1292-CB1E-A17D-4284A36B2183}"/>
          </ac:spMkLst>
        </pc:spChg>
      </pc:sldChg>
      <pc:sldChg chg="modSp mod">
        <pc:chgData name="riyavarshi14@outlook.com" userId="dd2c8fb261e727ef" providerId="LiveId" clId="{DAB67779-DDB1-4BFE-B63F-9BCCFB2DCEEE}" dt="2025-05-31T02:51:46.042" v="254" actId="20577"/>
        <pc:sldMkLst>
          <pc:docMk/>
          <pc:sldMk cId="634538146" sldId="281"/>
        </pc:sldMkLst>
        <pc:spChg chg="mod">
          <ac:chgData name="riyavarshi14@outlook.com" userId="dd2c8fb261e727ef" providerId="LiveId" clId="{DAB67779-DDB1-4BFE-B63F-9BCCFB2DCEEE}" dt="2025-05-31T02:51:46.042" v="254" actId="20577"/>
          <ac:spMkLst>
            <pc:docMk/>
            <pc:sldMk cId="634538146" sldId="281"/>
            <ac:spMk id="3" creationId="{47EE34BA-7D8E-D0CA-55B9-4D4BE15549B2}"/>
          </ac:spMkLst>
        </pc:spChg>
      </pc:sldChg>
      <pc:sldChg chg="modSp mod">
        <pc:chgData name="riyavarshi14@outlook.com" userId="dd2c8fb261e727ef" providerId="LiveId" clId="{DAB67779-DDB1-4BFE-B63F-9BCCFB2DCEEE}" dt="2025-05-31T02:54:44.237" v="272" actId="207"/>
        <pc:sldMkLst>
          <pc:docMk/>
          <pc:sldMk cId="2256303557" sldId="282"/>
        </pc:sldMkLst>
        <pc:spChg chg="mod">
          <ac:chgData name="riyavarshi14@outlook.com" userId="dd2c8fb261e727ef" providerId="LiveId" clId="{DAB67779-DDB1-4BFE-B63F-9BCCFB2DCEEE}" dt="2025-05-31T02:54:44.237" v="272" actId="207"/>
          <ac:spMkLst>
            <pc:docMk/>
            <pc:sldMk cId="2256303557" sldId="282"/>
            <ac:spMk id="3" creationId="{DFFE3D2B-5E92-E487-3480-68AC9D4A4ADF}"/>
          </ac:spMkLst>
        </pc:spChg>
      </pc:sldChg>
    </pc:docChg>
  </pc:docChgLst>
  <pc:docChgLst>
    <pc:chgData name="riyavarshi14@outlook.com" userId="dd2c8fb261e727ef" providerId="LiveId" clId="{CF094713-DC8D-44D1-9474-82A1C3CDFF82}"/>
    <pc:docChg chg="undo custSel addSld delSld modSld sldOrd">
      <pc:chgData name="riyavarshi14@outlook.com" userId="dd2c8fb261e727ef" providerId="LiveId" clId="{CF094713-DC8D-44D1-9474-82A1C3CDFF82}" dt="2025-05-30T11:42:36.728" v="1052" actId="47"/>
      <pc:docMkLst>
        <pc:docMk/>
      </pc:docMkLst>
      <pc:sldChg chg="addSp delSp modSp mod">
        <pc:chgData name="riyavarshi14@outlook.com" userId="dd2c8fb261e727ef" providerId="LiveId" clId="{CF094713-DC8D-44D1-9474-82A1C3CDFF82}" dt="2025-05-30T07:12:17.671" v="488" actId="255"/>
        <pc:sldMkLst>
          <pc:docMk/>
          <pc:sldMk cId="0" sldId="256"/>
        </pc:sldMkLst>
        <pc:spChg chg="mod">
          <ac:chgData name="riyavarshi14@outlook.com" userId="dd2c8fb261e727ef" providerId="LiveId" clId="{CF094713-DC8D-44D1-9474-82A1C3CDFF82}" dt="2025-05-30T07:12:17.671" v="488" actId="255"/>
          <ac:spMkLst>
            <pc:docMk/>
            <pc:sldMk cId="0" sldId="256"/>
            <ac:spMk id="99" creationId="{00000000-0000-0000-0000-000000000000}"/>
          </ac:spMkLst>
        </pc:spChg>
        <pc:picChg chg="add del mod">
          <ac:chgData name="riyavarshi14@outlook.com" userId="dd2c8fb261e727ef" providerId="LiveId" clId="{CF094713-DC8D-44D1-9474-82A1C3CDFF82}" dt="2025-05-30T07:05:36.231" v="460" actId="14100"/>
          <ac:picMkLst>
            <pc:docMk/>
            <pc:sldMk cId="0" sldId="256"/>
            <ac:picMk id="98" creationId="{00000000-0000-0000-0000-000000000000}"/>
          </ac:picMkLst>
        </pc:picChg>
      </pc:sldChg>
      <pc:sldChg chg="del">
        <pc:chgData name="riyavarshi14@outlook.com" userId="dd2c8fb261e727ef" providerId="LiveId" clId="{CF094713-DC8D-44D1-9474-82A1C3CDFF82}" dt="2025-05-29T20:57:54.118" v="25" actId="2696"/>
        <pc:sldMkLst>
          <pc:docMk/>
          <pc:sldMk cId="0" sldId="257"/>
        </pc:sldMkLst>
      </pc:sldChg>
      <pc:sldChg chg="modSp mod setBg">
        <pc:chgData name="riyavarshi14@outlook.com" userId="dd2c8fb261e727ef" providerId="LiveId" clId="{CF094713-DC8D-44D1-9474-82A1C3CDFF82}" dt="2025-05-30T07:31:27.048" v="565" actId="1076"/>
        <pc:sldMkLst>
          <pc:docMk/>
          <pc:sldMk cId="0" sldId="258"/>
        </pc:sldMkLst>
        <pc:spChg chg="mod">
          <ac:chgData name="riyavarshi14@outlook.com" userId="dd2c8fb261e727ef" providerId="LiveId" clId="{CF094713-DC8D-44D1-9474-82A1C3CDFF82}" dt="2025-05-30T06:34:50.751" v="427"/>
          <ac:spMkLst>
            <pc:docMk/>
            <pc:sldMk cId="0" sldId="258"/>
            <ac:spMk id="110" creationId="{00000000-0000-0000-0000-000000000000}"/>
          </ac:spMkLst>
        </pc:spChg>
        <pc:spChg chg="mod">
          <ac:chgData name="riyavarshi14@outlook.com" userId="dd2c8fb261e727ef" providerId="LiveId" clId="{CF094713-DC8D-44D1-9474-82A1C3CDFF82}" dt="2025-05-30T07:31:27.048" v="565" actId="1076"/>
          <ac:spMkLst>
            <pc:docMk/>
            <pc:sldMk cId="0" sldId="258"/>
            <ac:spMk id="111" creationId="{00000000-0000-0000-0000-000000000000}"/>
          </ac:spMkLst>
        </pc:spChg>
      </pc:sldChg>
      <pc:sldChg chg="addSp modSp mod ord">
        <pc:chgData name="riyavarshi14@outlook.com" userId="dd2c8fb261e727ef" providerId="LiveId" clId="{CF094713-DC8D-44D1-9474-82A1C3CDFF82}" dt="2025-05-30T08:36:30.232" v="977" actId="20577"/>
        <pc:sldMkLst>
          <pc:docMk/>
          <pc:sldMk cId="0" sldId="259"/>
        </pc:sldMkLst>
        <pc:spChg chg="add mod">
          <ac:chgData name="riyavarshi14@outlook.com" userId="dd2c8fb261e727ef" providerId="LiveId" clId="{CF094713-DC8D-44D1-9474-82A1C3CDFF82}" dt="2025-05-30T08:36:30.232" v="977" actId="20577"/>
          <ac:spMkLst>
            <pc:docMk/>
            <pc:sldMk cId="0" sldId="259"/>
            <ac:spMk id="2" creationId="{EE4AEF4F-0C74-D6B3-C02D-5E1E6FB040B1}"/>
          </ac:spMkLst>
        </pc:spChg>
        <pc:spChg chg="mod">
          <ac:chgData name="riyavarshi14@outlook.com" userId="dd2c8fb261e727ef" providerId="LiveId" clId="{CF094713-DC8D-44D1-9474-82A1C3CDFF82}" dt="2025-05-30T08:32:44.238" v="888" actId="14100"/>
          <ac:spMkLst>
            <pc:docMk/>
            <pc:sldMk cId="0" sldId="259"/>
            <ac:spMk id="117" creationId="{00000000-0000-0000-0000-000000000000}"/>
          </ac:spMkLst>
        </pc:spChg>
      </pc:sldChg>
      <pc:sldChg chg="addSp delSp modSp new mod">
        <pc:chgData name="riyavarshi14@outlook.com" userId="dd2c8fb261e727ef" providerId="LiveId" clId="{CF094713-DC8D-44D1-9474-82A1C3CDFF82}" dt="2025-05-30T07:09:22.693" v="466" actId="27636"/>
        <pc:sldMkLst>
          <pc:docMk/>
          <pc:sldMk cId="2987376865" sldId="260"/>
        </pc:sldMkLst>
        <pc:spChg chg="mod">
          <ac:chgData name="riyavarshi14@outlook.com" userId="dd2c8fb261e727ef" providerId="LiveId" clId="{CF094713-DC8D-44D1-9474-82A1C3CDFF82}" dt="2025-05-29T21:14:25.139" v="102" actId="14100"/>
          <ac:spMkLst>
            <pc:docMk/>
            <pc:sldMk cId="2987376865" sldId="260"/>
            <ac:spMk id="2" creationId="{D455FDB7-A844-4414-0197-01127379B721}"/>
          </ac:spMkLst>
        </pc:spChg>
        <pc:spChg chg="mod">
          <ac:chgData name="riyavarshi14@outlook.com" userId="dd2c8fb261e727ef" providerId="LiveId" clId="{CF094713-DC8D-44D1-9474-82A1C3CDFF82}" dt="2025-05-30T07:09:22.693" v="466" actId="27636"/>
          <ac:spMkLst>
            <pc:docMk/>
            <pc:sldMk cId="2987376865" sldId="260"/>
            <ac:spMk id="3" creationId="{ECF4C4CF-3403-AD80-140F-9E792A6771EC}"/>
          </ac:spMkLst>
        </pc:spChg>
        <pc:picChg chg="add mod">
          <ac:chgData name="riyavarshi14@outlook.com" userId="dd2c8fb261e727ef" providerId="LiveId" clId="{CF094713-DC8D-44D1-9474-82A1C3CDFF82}" dt="2025-05-29T21:20:15.115" v="146" actId="1076"/>
          <ac:picMkLst>
            <pc:docMk/>
            <pc:sldMk cId="2987376865" sldId="260"/>
            <ac:picMk id="8" creationId="{367D2F35-5137-F754-518E-65BEBA9721F7}"/>
          </ac:picMkLst>
        </pc:picChg>
      </pc:sldChg>
      <pc:sldChg chg="addSp modSp new mod ord">
        <pc:chgData name="riyavarshi14@outlook.com" userId="dd2c8fb261e727ef" providerId="LiveId" clId="{CF094713-DC8D-44D1-9474-82A1C3CDFF82}" dt="2025-05-29T21:02:01.029" v="60" actId="14100"/>
        <pc:sldMkLst>
          <pc:docMk/>
          <pc:sldMk cId="398930835" sldId="261"/>
        </pc:sldMkLst>
        <pc:spChg chg="add mod">
          <ac:chgData name="riyavarshi14@outlook.com" userId="dd2c8fb261e727ef" providerId="LiveId" clId="{CF094713-DC8D-44D1-9474-82A1C3CDFF82}" dt="2025-05-29T21:01:01.880" v="52" actId="255"/>
          <ac:spMkLst>
            <pc:docMk/>
            <pc:sldMk cId="398930835" sldId="261"/>
            <ac:spMk id="3" creationId="{E6110E08-DA76-677E-38B5-AEA68D99EB6E}"/>
          </ac:spMkLst>
        </pc:spChg>
        <pc:picChg chg="add mod">
          <ac:chgData name="riyavarshi14@outlook.com" userId="dd2c8fb261e727ef" providerId="LiveId" clId="{CF094713-DC8D-44D1-9474-82A1C3CDFF82}" dt="2025-05-29T21:02:01.029" v="60" actId="14100"/>
          <ac:picMkLst>
            <pc:docMk/>
            <pc:sldMk cId="398930835" sldId="261"/>
            <ac:picMk id="2" creationId="{CD5FF90C-24C6-0FF7-A82F-7168E498B1EC}"/>
          </ac:picMkLst>
        </pc:picChg>
      </pc:sldChg>
      <pc:sldChg chg="addSp delSp modSp new mod">
        <pc:chgData name="riyavarshi14@outlook.com" userId="dd2c8fb261e727ef" providerId="LiveId" clId="{CF094713-DC8D-44D1-9474-82A1C3CDFF82}" dt="2025-05-30T07:43:00.378" v="608" actId="14100"/>
        <pc:sldMkLst>
          <pc:docMk/>
          <pc:sldMk cId="2402547191" sldId="262"/>
        </pc:sldMkLst>
        <pc:spChg chg="del mod">
          <ac:chgData name="riyavarshi14@outlook.com" userId="dd2c8fb261e727ef" providerId="LiveId" clId="{CF094713-DC8D-44D1-9474-82A1C3CDFF82}" dt="2025-05-30T07:40:15.820" v="590" actId="21"/>
          <ac:spMkLst>
            <pc:docMk/>
            <pc:sldMk cId="2402547191" sldId="262"/>
            <ac:spMk id="2" creationId="{62416779-E30C-4243-A5EE-326A2C24D97A}"/>
          </ac:spMkLst>
        </pc:spChg>
        <pc:spChg chg="mod">
          <ac:chgData name="riyavarshi14@outlook.com" userId="dd2c8fb261e727ef" providerId="LiveId" clId="{CF094713-DC8D-44D1-9474-82A1C3CDFF82}" dt="2025-05-30T07:41:17.172" v="601" actId="14100"/>
          <ac:spMkLst>
            <pc:docMk/>
            <pc:sldMk cId="2402547191" sldId="262"/>
            <ac:spMk id="3" creationId="{7FC5800E-282C-9C0F-2689-D183FB7796F7}"/>
          </ac:spMkLst>
        </pc:spChg>
        <pc:spChg chg="add del mod">
          <ac:chgData name="riyavarshi14@outlook.com" userId="dd2c8fb261e727ef" providerId="LiveId" clId="{CF094713-DC8D-44D1-9474-82A1C3CDFF82}" dt="2025-05-30T07:40:24.789" v="591" actId="21"/>
          <ac:spMkLst>
            <pc:docMk/>
            <pc:sldMk cId="2402547191" sldId="262"/>
            <ac:spMk id="5" creationId="{85F91E29-06A5-FA61-B3A4-9DB4E8C01A57}"/>
          </ac:spMkLst>
        </pc:spChg>
        <pc:picChg chg="add mod">
          <ac:chgData name="riyavarshi14@outlook.com" userId="dd2c8fb261e727ef" providerId="LiveId" clId="{CF094713-DC8D-44D1-9474-82A1C3CDFF82}" dt="2025-05-30T07:43:00.378" v="608" actId="14100"/>
          <ac:picMkLst>
            <pc:docMk/>
            <pc:sldMk cId="2402547191" sldId="262"/>
            <ac:picMk id="7" creationId="{646F59DD-4E8D-FB37-17EB-4986A4F90190}"/>
          </ac:picMkLst>
        </pc:picChg>
      </pc:sldChg>
      <pc:sldChg chg="addSp delSp modSp new mod">
        <pc:chgData name="riyavarshi14@outlook.com" userId="dd2c8fb261e727ef" providerId="LiveId" clId="{CF094713-DC8D-44D1-9474-82A1C3CDFF82}" dt="2025-05-30T07:47:32.834" v="641" actId="255"/>
        <pc:sldMkLst>
          <pc:docMk/>
          <pc:sldMk cId="3665796646" sldId="263"/>
        </pc:sldMkLst>
        <pc:spChg chg="mod">
          <ac:chgData name="riyavarshi14@outlook.com" userId="dd2c8fb261e727ef" providerId="LiveId" clId="{CF094713-DC8D-44D1-9474-82A1C3CDFF82}" dt="2025-05-30T07:47:32.834" v="641" actId="255"/>
          <ac:spMkLst>
            <pc:docMk/>
            <pc:sldMk cId="3665796646" sldId="263"/>
            <ac:spMk id="2" creationId="{9BF93A6B-56A7-1191-FA56-EBD024A25711}"/>
          </ac:spMkLst>
        </pc:spChg>
        <pc:spChg chg="mod">
          <ac:chgData name="riyavarshi14@outlook.com" userId="dd2c8fb261e727ef" providerId="LiveId" clId="{CF094713-DC8D-44D1-9474-82A1C3CDFF82}" dt="2025-05-30T07:21:25.270" v="539" actId="14100"/>
          <ac:spMkLst>
            <pc:docMk/>
            <pc:sldMk cId="3665796646" sldId="263"/>
            <ac:spMk id="3" creationId="{3D5C1F40-BC99-D524-F086-3B5071F93297}"/>
          </ac:spMkLst>
        </pc:spChg>
        <pc:picChg chg="add mod">
          <ac:chgData name="riyavarshi14@outlook.com" userId="dd2c8fb261e727ef" providerId="LiveId" clId="{CF094713-DC8D-44D1-9474-82A1C3CDFF82}" dt="2025-05-30T07:21:13.538" v="526" actId="1076"/>
          <ac:picMkLst>
            <pc:docMk/>
            <pc:sldMk cId="3665796646" sldId="263"/>
            <ac:picMk id="6" creationId="{FB23B129-0052-E61A-6368-E85A5359C9CF}"/>
          </ac:picMkLst>
        </pc:picChg>
      </pc:sldChg>
      <pc:sldChg chg="modSp new del mod">
        <pc:chgData name="riyavarshi14@outlook.com" userId="dd2c8fb261e727ef" providerId="LiveId" clId="{CF094713-DC8D-44D1-9474-82A1C3CDFF82}" dt="2025-05-30T07:22:53.585" v="544" actId="2696"/>
        <pc:sldMkLst>
          <pc:docMk/>
          <pc:sldMk cId="445485269" sldId="264"/>
        </pc:sldMkLst>
        <pc:spChg chg="mod">
          <ac:chgData name="riyavarshi14@outlook.com" userId="dd2c8fb261e727ef" providerId="LiveId" clId="{CF094713-DC8D-44D1-9474-82A1C3CDFF82}" dt="2025-05-30T07:11:23.225" v="482"/>
          <ac:spMkLst>
            <pc:docMk/>
            <pc:sldMk cId="445485269" sldId="264"/>
            <ac:spMk id="2" creationId="{A943CAE4-901B-1EEB-1F7A-8E460CE0D008}"/>
          </ac:spMkLst>
        </pc:spChg>
        <pc:spChg chg="mod">
          <ac:chgData name="riyavarshi14@outlook.com" userId="dd2c8fb261e727ef" providerId="LiveId" clId="{CF094713-DC8D-44D1-9474-82A1C3CDFF82}" dt="2025-05-30T07:11:23.225" v="482"/>
          <ac:spMkLst>
            <pc:docMk/>
            <pc:sldMk cId="445485269" sldId="264"/>
            <ac:spMk id="3" creationId="{329C01F1-278D-3022-AABA-4CEA9B13326C}"/>
          </ac:spMkLst>
        </pc:spChg>
        <pc:spChg chg="mod">
          <ac:chgData name="riyavarshi14@outlook.com" userId="dd2c8fb261e727ef" providerId="LiveId" clId="{CF094713-DC8D-44D1-9474-82A1C3CDFF82}" dt="2025-05-30T07:11:23.225" v="482"/>
          <ac:spMkLst>
            <pc:docMk/>
            <pc:sldMk cId="445485269" sldId="264"/>
            <ac:spMk id="4" creationId="{5850477E-6F99-A989-C227-A4829365F1A9}"/>
          </ac:spMkLst>
        </pc:spChg>
      </pc:sldChg>
      <pc:sldChg chg="addSp delSp modSp new mod">
        <pc:chgData name="riyavarshi14@outlook.com" userId="dd2c8fb261e727ef" providerId="LiveId" clId="{CF094713-DC8D-44D1-9474-82A1C3CDFF82}" dt="2025-05-30T07:24:14.959" v="551" actId="6549"/>
        <pc:sldMkLst>
          <pc:docMk/>
          <pc:sldMk cId="1867075141" sldId="265"/>
        </pc:sldMkLst>
        <pc:spChg chg="add mod">
          <ac:chgData name="riyavarshi14@outlook.com" userId="dd2c8fb261e727ef" providerId="LiveId" clId="{CF094713-DC8D-44D1-9474-82A1C3CDFF82}" dt="2025-05-30T05:43:01.120" v="265" actId="21"/>
          <ac:spMkLst>
            <pc:docMk/>
            <pc:sldMk cId="1867075141" sldId="265"/>
            <ac:spMk id="2" creationId="{1B605F52-C109-9CCB-9C0D-EC8C83FA410A}"/>
          </ac:spMkLst>
        </pc:spChg>
        <pc:spChg chg="add mod">
          <ac:chgData name="riyavarshi14@outlook.com" userId="dd2c8fb261e727ef" providerId="LiveId" clId="{CF094713-DC8D-44D1-9474-82A1C3CDFF82}" dt="2025-05-30T07:24:14.959" v="551" actId="6549"/>
          <ac:spMkLst>
            <pc:docMk/>
            <pc:sldMk cId="1867075141" sldId="265"/>
            <ac:spMk id="3" creationId="{A76C09A6-F823-95A9-3E64-E5AAD2188479}"/>
          </ac:spMkLst>
        </pc:spChg>
        <pc:spChg chg="add del mod">
          <ac:chgData name="riyavarshi14@outlook.com" userId="dd2c8fb261e727ef" providerId="LiveId" clId="{CF094713-DC8D-44D1-9474-82A1C3CDFF82}" dt="2025-05-30T06:25:31.357" v="369" actId="478"/>
          <ac:spMkLst>
            <pc:docMk/>
            <pc:sldMk cId="1867075141" sldId="265"/>
            <ac:spMk id="4" creationId="{02C37D1C-E225-9F10-B76F-0A734B6E1943}"/>
          </ac:spMkLst>
        </pc:spChg>
        <pc:spChg chg="add">
          <ac:chgData name="riyavarshi14@outlook.com" userId="dd2c8fb261e727ef" providerId="LiveId" clId="{CF094713-DC8D-44D1-9474-82A1C3CDFF82}" dt="2025-05-30T05:49:57.561" v="349"/>
          <ac:spMkLst>
            <pc:docMk/>
            <pc:sldMk cId="1867075141" sldId="265"/>
            <ac:spMk id="4" creationId="{B9D053A7-0F1A-6FB2-C36E-A193BCABC8BF}"/>
          </ac:spMkLst>
        </pc:spChg>
        <pc:spChg chg="add">
          <ac:chgData name="riyavarshi14@outlook.com" userId="dd2c8fb261e727ef" providerId="LiveId" clId="{CF094713-DC8D-44D1-9474-82A1C3CDFF82}" dt="2025-05-30T05:49:57.561" v="349"/>
          <ac:spMkLst>
            <pc:docMk/>
            <pc:sldMk cId="1867075141" sldId="265"/>
            <ac:spMk id="5" creationId="{0A9C465A-5383-8250-38CD-CA70B62D4458}"/>
          </ac:spMkLst>
        </pc:spChg>
        <pc:spChg chg="add">
          <ac:chgData name="riyavarshi14@outlook.com" userId="dd2c8fb261e727ef" providerId="LiveId" clId="{CF094713-DC8D-44D1-9474-82A1C3CDFF82}" dt="2025-05-30T05:49:57.561" v="349"/>
          <ac:spMkLst>
            <pc:docMk/>
            <pc:sldMk cId="1867075141" sldId="265"/>
            <ac:spMk id="6" creationId="{16C13BEE-92A2-5CE1-9CBD-F55C99B49BEF}"/>
          </ac:spMkLst>
        </pc:spChg>
        <pc:spChg chg="add">
          <ac:chgData name="riyavarshi14@outlook.com" userId="dd2c8fb261e727ef" providerId="LiveId" clId="{CF094713-DC8D-44D1-9474-82A1C3CDFF82}" dt="2025-05-30T05:49:57.561" v="349"/>
          <ac:spMkLst>
            <pc:docMk/>
            <pc:sldMk cId="1867075141" sldId="265"/>
            <ac:spMk id="7" creationId="{EF8C4F66-D66C-4AE8-554C-7A9FC0BF1318}"/>
          </ac:spMkLst>
        </pc:spChg>
        <pc:spChg chg="add">
          <ac:chgData name="riyavarshi14@outlook.com" userId="dd2c8fb261e727ef" providerId="LiveId" clId="{CF094713-DC8D-44D1-9474-82A1C3CDFF82}" dt="2025-05-30T05:49:57.561" v="349"/>
          <ac:spMkLst>
            <pc:docMk/>
            <pc:sldMk cId="1867075141" sldId="265"/>
            <ac:spMk id="8" creationId="{B925D02E-EB51-F4AA-BD27-03D49F5A847B}"/>
          </ac:spMkLst>
        </pc:spChg>
        <pc:spChg chg="add">
          <ac:chgData name="riyavarshi14@outlook.com" userId="dd2c8fb261e727ef" providerId="LiveId" clId="{CF094713-DC8D-44D1-9474-82A1C3CDFF82}" dt="2025-05-30T05:49:57.561" v="349"/>
          <ac:spMkLst>
            <pc:docMk/>
            <pc:sldMk cId="1867075141" sldId="265"/>
            <ac:spMk id="9" creationId="{46378775-EAB3-082E-4A5D-38D39DA1EDF6}"/>
          </ac:spMkLst>
        </pc:spChg>
        <pc:spChg chg="add">
          <ac:chgData name="riyavarshi14@outlook.com" userId="dd2c8fb261e727ef" providerId="LiveId" clId="{CF094713-DC8D-44D1-9474-82A1C3CDFF82}" dt="2025-05-30T05:49:57.561" v="349"/>
          <ac:spMkLst>
            <pc:docMk/>
            <pc:sldMk cId="1867075141" sldId="265"/>
            <ac:spMk id="10" creationId="{F42E5F6A-C54D-03E0-F0DD-852379296A92}"/>
          </ac:spMkLst>
        </pc:spChg>
        <pc:spChg chg="add">
          <ac:chgData name="riyavarshi14@outlook.com" userId="dd2c8fb261e727ef" providerId="LiveId" clId="{CF094713-DC8D-44D1-9474-82A1C3CDFF82}" dt="2025-05-30T05:50:04.124" v="351"/>
          <ac:spMkLst>
            <pc:docMk/>
            <pc:sldMk cId="1867075141" sldId="265"/>
            <ac:spMk id="11" creationId="{33C55753-E7F8-2043-97C0-C2E28248A30E}"/>
          </ac:spMkLst>
        </pc:spChg>
        <pc:spChg chg="add">
          <ac:chgData name="riyavarshi14@outlook.com" userId="dd2c8fb261e727ef" providerId="LiveId" clId="{CF094713-DC8D-44D1-9474-82A1C3CDFF82}" dt="2025-05-30T05:50:04.124" v="351"/>
          <ac:spMkLst>
            <pc:docMk/>
            <pc:sldMk cId="1867075141" sldId="265"/>
            <ac:spMk id="12" creationId="{4D58B382-1C3C-2F1A-649E-03DBFACA13A8}"/>
          </ac:spMkLst>
        </pc:spChg>
        <pc:spChg chg="add">
          <ac:chgData name="riyavarshi14@outlook.com" userId="dd2c8fb261e727ef" providerId="LiveId" clId="{CF094713-DC8D-44D1-9474-82A1C3CDFF82}" dt="2025-05-30T05:50:04.124" v="351"/>
          <ac:spMkLst>
            <pc:docMk/>
            <pc:sldMk cId="1867075141" sldId="265"/>
            <ac:spMk id="13" creationId="{D2CD6360-525B-118A-C679-D937DDF5212F}"/>
          </ac:spMkLst>
        </pc:spChg>
        <pc:spChg chg="add">
          <ac:chgData name="riyavarshi14@outlook.com" userId="dd2c8fb261e727ef" providerId="LiveId" clId="{CF094713-DC8D-44D1-9474-82A1C3CDFF82}" dt="2025-05-30T05:50:04.124" v="351"/>
          <ac:spMkLst>
            <pc:docMk/>
            <pc:sldMk cId="1867075141" sldId="265"/>
            <ac:spMk id="14" creationId="{EF075EE3-6F15-05D1-5713-CBC091237DAD}"/>
          </ac:spMkLst>
        </pc:spChg>
        <pc:spChg chg="add">
          <ac:chgData name="riyavarshi14@outlook.com" userId="dd2c8fb261e727ef" providerId="LiveId" clId="{CF094713-DC8D-44D1-9474-82A1C3CDFF82}" dt="2025-05-30T05:50:04.124" v="351"/>
          <ac:spMkLst>
            <pc:docMk/>
            <pc:sldMk cId="1867075141" sldId="265"/>
            <ac:spMk id="15" creationId="{580A1D6B-09EB-6324-40B7-3347C38BADC3}"/>
          </ac:spMkLst>
        </pc:spChg>
        <pc:spChg chg="add">
          <ac:chgData name="riyavarshi14@outlook.com" userId="dd2c8fb261e727ef" providerId="LiveId" clId="{CF094713-DC8D-44D1-9474-82A1C3CDFF82}" dt="2025-05-30T05:50:04.124" v="351"/>
          <ac:spMkLst>
            <pc:docMk/>
            <pc:sldMk cId="1867075141" sldId="265"/>
            <ac:spMk id="16" creationId="{7D16E70B-E8EF-9D8A-F763-F32B0453A7A4}"/>
          </ac:spMkLst>
        </pc:spChg>
        <pc:spChg chg="add">
          <ac:chgData name="riyavarshi14@outlook.com" userId="dd2c8fb261e727ef" providerId="LiveId" clId="{CF094713-DC8D-44D1-9474-82A1C3CDFF82}" dt="2025-05-30T05:50:04.124" v="351"/>
          <ac:spMkLst>
            <pc:docMk/>
            <pc:sldMk cId="1867075141" sldId="265"/>
            <ac:spMk id="17" creationId="{D40F5779-88FC-BA62-DB76-B5AC003A0ECD}"/>
          </ac:spMkLst>
        </pc:spChg>
        <pc:picChg chg="add mod">
          <ac:chgData name="riyavarshi14@outlook.com" userId="dd2c8fb261e727ef" providerId="LiveId" clId="{CF094713-DC8D-44D1-9474-82A1C3CDFF82}" dt="2025-05-30T06:25:39.543" v="371" actId="1076"/>
          <ac:picMkLst>
            <pc:docMk/>
            <pc:sldMk cId="1867075141" sldId="265"/>
            <ac:picMk id="5" creationId="{0B70BA99-207D-56CE-11EB-9BB476A2C51E}"/>
          </ac:picMkLst>
        </pc:picChg>
      </pc:sldChg>
      <pc:sldChg chg="new del">
        <pc:chgData name="riyavarshi14@outlook.com" userId="dd2c8fb261e727ef" providerId="LiveId" clId="{CF094713-DC8D-44D1-9474-82A1C3CDFF82}" dt="2025-05-30T07:22:57.857" v="545" actId="2696"/>
        <pc:sldMkLst>
          <pc:docMk/>
          <pc:sldMk cId="1616581734" sldId="266"/>
        </pc:sldMkLst>
      </pc:sldChg>
      <pc:sldChg chg="modSp add mod ord">
        <pc:chgData name="riyavarshi14@outlook.com" userId="dd2c8fb261e727ef" providerId="LiveId" clId="{CF094713-DC8D-44D1-9474-82A1C3CDFF82}" dt="2025-05-30T07:47:42.812" v="642" actId="255"/>
        <pc:sldMkLst>
          <pc:docMk/>
          <pc:sldMk cId="2141063391" sldId="267"/>
        </pc:sldMkLst>
        <pc:spChg chg="mod">
          <ac:chgData name="riyavarshi14@outlook.com" userId="dd2c8fb261e727ef" providerId="LiveId" clId="{CF094713-DC8D-44D1-9474-82A1C3CDFF82}" dt="2025-05-30T07:47:42.812" v="642" actId="255"/>
          <ac:spMkLst>
            <pc:docMk/>
            <pc:sldMk cId="2141063391" sldId="267"/>
            <ac:spMk id="2" creationId="{A943CAE4-901B-1EEB-1F7A-8E460CE0D008}"/>
          </ac:spMkLst>
        </pc:spChg>
        <pc:spChg chg="mod">
          <ac:chgData name="riyavarshi14@outlook.com" userId="dd2c8fb261e727ef" providerId="LiveId" clId="{CF094713-DC8D-44D1-9474-82A1C3CDFF82}" dt="2025-05-30T07:46:21.712" v="629" actId="20577"/>
          <ac:spMkLst>
            <pc:docMk/>
            <pc:sldMk cId="2141063391" sldId="267"/>
            <ac:spMk id="3" creationId="{329C01F1-278D-3022-AABA-4CEA9B13326C}"/>
          </ac:spMkLst>
        </pc:spChg>
      </pc:sldChg>
      <pc:sldChg chg="modSp add mod">
        <pc:chgData name="riyavarshi14@outlook.com" userId="dd2c8fb261e727ef" providerId="LiveId" clId="{CF094713-DC8D-44D1-9474-82A1C3CDFF82}" dt="2025-05-30T07:47:54.501" v="643" actId="255"/>
        <pc:sldMkLst>
          <pc:docMk/>
          <pc:sldMk cId="3719174063" sldId="268"/>
        </pc:sldMkLst>
        <pc:spChg chg="mod">
          <ac:chgData name="riyavarshi14@outlook.com" userId="dd2c8fb261e727ef" providerId="LiveId" clId="{CF094713-DC8D-44D1-9474-82A1C3CDFF82}" dt="2025-05-30T07:47:54.501" v="643" actId="255"/>
          <ac:spMkLst>
            <pc:docMk/>
            <pc:sldMk cId="3719174063" sldId="268"/>
            <ac:spMk id="2" creationId="{0B18AC0D-400C-8F90-7BC9-68ED9431E7AA}"/>
          </ac:spMkLst>
        </pc:spChg>
        <pc:spChg chg="mod">
          <ac:chgData name="riyavarshi14@outlook.com" userId="dd2c8fb261e727ef" providerId="LiveId" clId="{CF094713-DC8D-44D1-9474-82A1C3CDFF82}" dt="2025-05-30T07:47:05.938" v="639" actId="14100"/>
          <ac:spMkLst>
            <pc:docMk/>
            <pc:sldMk cId="3719174063" sldId="268"/>
            <ac:spMk id="3" creationId="{A5EC2AF1-16E5-AE42-3D95-CB61D412EAB4}"/>
          </ac:spMkLst>
        </pc:spChg>
        <pc:picChg chg="mod">
          <ac:chgData name="riyavarshi14@outlook.com" userId="dd2c8fb261e727ef" providerId="LiveId" clId="{CF094713-DC8D-44D1-9474-82A1C3CDFF82}" dt="2025-05-30T07:47:10.618" v="640" actId="1076"/>
          <ac:picMkLst>
            <pc:docMk/>
            <pc:sldMk cId="3719174063" sldId="268"/>
            <ac:picMk id="2050" creationId="{8A4C90DE-4FC3-245A-BB92-BBE41A5DE670}"/>
          </ac:picMkLst>
        </pc:picChg>
      </pc:sldChg>
      <pc:sldChg chg="modSp add mod">
        <pc:chgData name="riyavarshi14@outlook.com" userId="dd2c8fb261e727ef" providerId="LiveId" clId="{CF094713-DC8D-44D1-9474-82A1C3CDFF82}" dt="2025-05-30T07:49:58.671" v="662" actId="14100"/>
        <pc:sldMkLst>
          <pc:docMk/>
          <pc:sldMk cId="2210082622" sldId="269"/>
        </pc:sldMkLst>
        <pc:spChg chg="mod">
          <ac:chgData name="riyavarshi14@outlook.com" userId="dd2c8fb261e727ef" providerId="LiveId" clId="{CF094713-DC8D-44D1-9474-82A1C3CDFF82}" dt="2025-05-30T07:48:31.140" v="644" actId="255"/>
          <ac:spMkLst>
            <pc:docMk/>
            <pc:sldMk cId="2210082622" sldId="269"/>
            <ac:spMk id="2" creationId="{3A0107B6-0BBF-10F7-FC6E-6D78ACF769CA}"/>
          </ac:spMkLst>
        </pc:spChg>
        <pc:spChg chg="mod">
          <ac:chgData name="riyavarshi14@outlook.com" userId="dd2c8fb261e727ef" providerId="LiveId" clId="{CF094713-DC8D-44D1-9474-82A1C3CDFF82}" dt="2025-05-30T07:49:58.671" v="662" actId="14100"/>
          <ac:spMkLst>
            <pc:docMk/>
            <pc:sldMk cId="2210082622" sldId="269"/>
            <ac:spMk id="3" creationId="{1E23C5DF-092D-B27C-56D7-9742A39794D2}"/>
          </ac:spMkLst>
        </pc:spChg>
        <pc:spChg chg="mod">
          <ac:chgData name="riyavarshi14@outlook.com" userId="dd2c8fb261e727ef" providerId="LiveId" clId="{CF094713-DC8D-44D1-9474-82A1C3CDFF82}" dt="2025-05-30T07:48:46.059" v="645" actId="255"/>
          <ac:spMkLst>
            <pc:docMk/>
            <pc:sldMk cId="2210082622" sldId="269"/>
            <ac:spMk id="5" creationId="{1F698283-F32E-362B-6D98-45E169892AB6}"/>
          </ac:spMkLst>
        </pc:spChg>
        <pc:picChg chg="mod">
          <ac:chgData name="riyavarshi14@outlook.com" userId="dd2c8fb261e727ef" providerId="LiveId" clId="{CF094713-DC8D-44D1-9474-82A1C3CDFF82}" dt="2025-05-30T07:49:50.374" v="660" actId="14100"/>
          <ac:picMkLst>
            <pc:docMk/>
            <pc:sldMk cId="2210082622" sldId="269"/>
            <ac:picMk id="3074" creationId="{F0CA7244-43E6-41AD-97A9-B716CE7B69B1}"/>
          </ac:picMkLst>
        </pc:picChg>
      </pc:sldChg>
      <pc:sldChg chg="modSp add mod ord">
        <pc:chgData name="riyavarshi14@outlook.com" userId="dd2c8fb261e727ef" providerId="LiveId" clId="{CF094713-DC8D-44D1-9474-82A1C3CDFF82}" dt="2025-05-30T07:51:41.398" v="670" actId="20577"/>
        <pc:sldMkLst>
          <pc:docMk/>
          <pc:sldMk cId="1110445" sldId="270"/>
        </pc:sldMkLst>
        <pc:spChg chg="mod">
          <ac:chgData name="riyavarshi14@outlook.com" userId="dd2c8fb261e727ef" providerId="LiveId" clId="{CF094713-DC8D-44D1-9474-82A1C3CDFF82}" dt="2025-05-30T07:51:11.548" v="667" actId="14100"/>
          <ac:spMkLst>
            <pc:docMk/>
            <pc:sldMk cId="1110445" sldId="270"/>
            <ac:spMk id="2" creationId="{38929581-84F3-8B3B-9F5A-5F0A67B1CC2C}"/>
          </ac:spMkLst>
        </pc:spChg>
        <pc:spChg chg="mod">
          <ac:chgData name="riyavarshi14@outlook.com" userId="dd2c8fb261e727ef" providerId="LiveId" clId="{CF094713-DC8D-44D1-9474-82A1C3CDFF82}" dt="2025-05-30T07:51:41.398" v="670" actId="20577"/>
          <ac:spMkLst>
            <pc:docMk/>
            <pc:sldMk cId="1110445" sldId="270"/>
            <ac:spMk id="3" creationId="{B442ADFC-B3B7-4554-4E83-E473B4C398BD}"/>
          </ac:spMkLst>
        </pc:spChg>
        <pc:picChg chg="mod">
          <ac:chgData name="riyavarshi14@outlook.com" userId="dd2c8fb261e727ef" providerId="LiveId" clId="{CF094713-DC8D-44D1-9474-82A1C3CDFF82}" dt="2025-05-30T07:50:45.209" v="665" actId="14100"/>
          <ac:picMkLst>
            <pc:docMk/>
            <pc:sldMk cId="1110445" sldId="270"/>
            <ac:picMk id="4098" creationId="{3ABA2FF4-C17F-B424-1D37-57457EB055FA}"/>
          </ac:picMkLst>
        </pc:picChg>
      </pc:sldChg>
      <pc:sldChg chg="modSp add mod">
        <pc:chgData name="riyavarshi14@outlook.com" userId="dd2c8fb261e727ef" providerId="LiveId" clId="{CF094713-DC8D-44D1-9474-82A1C3CDFF82}" dt="2025-05-30T07:52:49.836" v="692" actId="14100"/>
        <pc:sldMkLst>
          <pc:docMk/>
          <pc:sldMk cId="2415635988" sldId="271"/>
        </pc:sldMkLst>
        <pc:spChg chg="mod">
          <ac:chgData name="riyavarshi14@outlook.com" userId="dd2c8fb261e727ef" providerId="LiveId" clId="{CF094713-DC8D-44D1-9474-82A1C3CDFF82}" dt="2025-05-30T07:52:01.974" v="671" actId="255"/>
          <ac:spMkLst>
            <pc:docMk/>
            <pc:sldMk cId="2415635988" sldId="271"/>
            <ac:spMk id="2" creationId="{A46BAD66-B080-FDAE-390E-A692CB1A6B64}"/>
          </ac:spMkLst>
        </pc:spChg>
        <pc:spChg chg="mod">
          <ac:chgData name="riyavarshi14@outlook.com" userId="dd2c8fb261e727ef" providerId="LiveId" clId="{CF094713-DC8D-44D1-9474-82A1C3CDFF82}" dt="2025-05-30T07:52:49.836" v="692" actId="14100"/>
          <ac:spMkLst>
            <pc:docMk/>
            <pc:sldMk cId="2415635988" sldId="271"/>
            <ac:spMk id="3" creationId="{81861CC7-5ABC-FD52-1559-16434632E4D5}"/>
          </ac:spMkLst>
        </pc:spChg>
      </pc:sldChg>
      <pc:sldChg chg="modSp add mod">
        <pc:chgData name="riyavarshi14@outlook.com" userId="dd2c8fb261e727ef" providerId="LiveId" clId="{CF094713-DC8D-44D1-9474-82A1C3CDFF82}" dt="2025-05-30T07:54:17.999" v="709" actId="14100"/>
        <pc:sldMkLst>
          <pc:docMk/>
          <pc:sldMk cId="2079567667" sldId="272"/>
        </pc:sldMkLst>
        <pc:spChg chg="mod">
          <ac:chgData name="riyavarshi14@outlook.com" userId="dd2c8fb261e727ef" providerId="LiveId" clId="{CF094713-DC8D-44D1-9474-82A1C3CDFF82}" dt="2025-05-30T07:53:04.502" v="693" actId="255"/>
          <ac:spMkLst>
            <pc:docMk/>
            <pc:sldMk cId="2079567667" sldId="272"/>
            <ac:spMk id="2" creationId="{87C0CBCE-9403-EDB6-42D6-1E7F355705CC}"/>
          </ac:spMkLst>
        </pc:spChg>
        <pc:spChg chg="mod">
          <ac:chgData name="riyavarshi14@outlook.com" userId="dd2c8fb261e727ef" providerId="LiveId" clId="{CF094713-DC8D-44D1-9474-82A1C3CDFF82}" dt="2025-05-30T07:54:17.999" v="709" actId="14100"/>
          <ac:spMkLst>
            <pc:docMk/>
            <pc:sldMk cId="2079567667" sldId="272"/>
            <ac:spMk id="3" creationId="{4B0C1C8A-714C-0E0E-D990-A82F88A3EA2C}"/>
          </ac:spMkLst>
        </pc:spChg>
        <pc:picChg chg="mod">
          <ac:chgData name="riyavarshi14@outlook.com" userId="dd2c8fb261e727ef" providerId="LiveId" clId="{CF094713-DC8D-44D1-9474-82A1C3CDFF82}" dt="2025-05-30T07:53:38.839" v="696" actId="14100"/>
          <ac:picMkLst>
            <pc:docMk/>
            <pc:sldMk cId="2079567667" sldId="272"/>
            <ac:picMk id="6146" creationId="{2B362669-FC1A-5F79-A6A9-5C1194DDA07E}"/>
          </ac:picMkLst>
        </pc:picChg>
      </pc:sldChg>
      <pc:sldChg chg="modSp add mod">
        <pc:chgData name="riyavarshi14@outlook.com" userId="dd2c8fb261e727ef" providerId="LiveId" clId="{CF094713-DC8D-44D1-9474-82A1C3CDFF82}" dt="2025-05-30T08:03:56.591" v="778" actId="27636"/>
        <pc:sldMkLst>
          <pc:docMk/>
          <pc:sldMk cId="2417313501" sldId="273"/>
        </pc:sldMkLst>
        <pc:spChg chg="mod">
          <ac:chgData name="riyavarshi14@outlook.com" userId="dd2c8fb261e727ef" providerId="LiveId" clId="{CF094713-DC8D-44D1-9474-82A1C3CDFF82}" dt="2025-05-30T07:54:46.518" v="713" actId="255"/>
          <ac:spMkLst>
            <pc:docMk/>
            <pc:sldMk cId="2417313501" sldId="273"/>
            <ac:spMk id="2" creationId="{968F87C3-6C12-6806-7982-6E9F55A80B00}"/>
          </ac:spMkLst>
        </pc:spChg>
        <pc:spChg chg="mod">
          <ac:chgData name="riyavarshi14@outlook.com" userId="dd2c8fb261e727ef" providerId="LiveId" clId="{CF094713-DC8D-44D1-9474-82A1C3CDFF82}" dt="2025-05-30T08:03:56.591" v="778" actId="27636"/>
          <ac:spMkLst>
            <pc:docMk/>
            <pc:sldMk cId="2417313501" sldId="273"/>
            <ac:spMk id="3" creationId="{B8432A3F-9BD4-2F2D-0B9E-3DBA0992ED2A}"/>
          </ac:spMkLst>
        </pc:spChg>
      </pc:sldChg>
      <pc:sldChg chg="add del">
        <pc:chgData name="riyavarshi14@outlook.com" userId="dd2c8fb261e727ef" providerId="LiveId" clId="{CF094713-DC8D-44D1-9474-82A1C3CDFF82}" dt="2025-05-30T07:22:01.238" v="542" actId="2696"/>
        <pc:sldMkLst>
          <pc:docMk/>
          <pc:sldMk cId="3494253845" sldId="274"/>
        </pc:sldMkLst>
      </pc:sldChg>
      <pc:sldChg chg="modSp add mod">
        <pc:chgData name="riyavarshi14@outlook.com" userId="dd2c8fb261e727ef" providerId="LiveId" clId="{CF094713-DC8D-44D1-9474-82A1C3CDFF82}" dt="2025-05-30T08:01:54.455" v="767" actId="14100"/>
        <pc:sldMkLst>
          <pc:docMk/>
          <pc:sldMk cId="928251829" sldId="275"/>
        </pc:sldMkLst>
        <pc:spChg chg="mod">
          <ac:chgData name="riyavarshi14@outlook.com" userId="dd2c8fb261e727ef" providerId="LiveId" clId="{CF094713-DC8D-44D1-9474-82A1C3CDFF82}" dt="2025-05-30T08:00:55.072" v="740" actId="255"/>
          <ac:spMkLst>
            <pc:docMk/>
            <pc:sldMk cId="928251829" sldId="275"/>
            <ac:spMk id="2" creationId="{9208DF57-7C55-2057-6B4F-862207DA0138}"/>
          </ac:spMkLst>
        </pc:spChg>
        <pc:spChg chg="mod">
          <ac:chgData name="riyavarshi14@outlook.com" userId="dd2c8fb261e727ef" providerId="LiveId" clId="{CF094713-DC8D-44D1-9474-82A1C3CDFF82}" dt="2025-05-30T08:01:54.455" v="767" actId="14100"/>
          <ac:spMkLst>
            <pc:docMk/>
            <pc:sldMk cId="928251829" sldId="275"/>
            <ac:spMk id="3" creationId="{56A0326A-5BC9-6DE6-4C46-F3EE1A28F8FE}"/>
          </ac:spMkLst>
        </pc:spChg>
      </pc:sldChg>
      <pc:sldChg chg="modSp add mod">
        <pc:chgData name="riyavarshi14@outlook.com" userId="dd2c8fb261e727ef" providerId="LiveId" clId="{CF094713-DC8D-44D1-9474-82A1C3CDFF82}" dt="2025-05-30T08:03:34.276" v="776" actId="20577"/>
        <pc:sldMkLst>
          <pc:docMk/>
          <pc:sldMk cId="875931211" sldId="276"/>
        </pc:sldMkLst>
        <pc:spChg chg="mod">
          <ac:chgData name="riyavarshi14@outlook.com" userId="dd2c8fb261e727ef" providerId="LiveId" clId="{CF094713-DC8D-44D1-9474-82A1C3CDFF82}" dt="2025-05-30T08:02:15.809" v="768" actId="255"/>
          <ac:spMkLst>
            <pc:docMk/>
            <pc:sldMk cId="875931211" sldId="276"/>
            <ac:spMk id="2" creationId="{97EBF216-4F6D-6666-6A38-957DC953B617}"/>
          </ac:spMkLst>
        </pc:spChg>
        <pc:spChg chg="mod">
          <ac:chgData name="riyavarshi14@outlook.com" userId="dd2c8fb261e727ef" providerId="LiveId" clId="{CF094713-DC8D-44D1-9474-82A1C3CDFF82}" dt="2025-05-30T08:03:34.276" v="776" actId="20577"/>
          <ac:spMkLst>
            <pc:docMk/>
            <pc:sldMk cId="875931211" sldId="276"/>
            <ac:spMk id="3" creationId="{43C9F55B-95BB-76AD-8E96-D134B199DF91}"/>
          </ac:spMkLst>
        </pc:spChg>
      </pc:sldChg>
      <pc:sldChg chg="add del">
        <pc:chgData name="riyavarshi14@outlook.com" userId="dd2c8fb261e727ef" providerId="LiveId" clId="{CF094713-DC8D-44D1-9474-82A1C3CDFF82}" dt="2025-05-30T07:22:15.408" v="543" actId="2696"/>
        <pc:sldMkLst>
          <pc:docMk/>
          <pc:sldMk cId="3532367556" sldId="277"/>
        </pc:sldMkLst>
      </pc:sldChg>
      <pc:sldChg chg="modSp add mod">
        <pc:chgData name="riyavarshi14@outlook.com" userId="dd2c8fb261e727ef" providerId="LiveId" clId="{CF094713-DC8D-44D1-9474-82A1C3CDFF82}" dt="2025-05-30T08:04:58.130" v="794" actId="20577"/>
        <pc:sldMkLst>
          <pc:docMk/>
          <pc:sldMk cId="2147740858" sldId="278"/>
        </pc:sldMkLst>
        <pc:spChg chg="mod">
          <ac:chgData name="riyavarshi14@outlook.com" userId="dd2c8fb261e727ef" providerId="LiveId" clId="{CF094713-DC8D-44D1-9474-82A1C3CDFF82}" dt="2025-05-30T08:03:59.627" v="779" actId="255"/>
          <ac:spMkLst>
            <pc:docMk/>
            <pc:sldMk cId="2147740858" sldId="278"/>
            <ac:spMk id="2" creationId="{2FDD76D4-3202-E07A-9A67-2C4455B500F6}"/>
          </ac:spMkLst>
        </pc:spChg>
        <pc:spChg chg="mod">
          <ac:chgData name="riyavarshi14@outlook.com" userId="dd2c8fb261e727ef" providerId="LiveId" clId="{CF094713-DC8D-44D1-9474-82A1C3CDFF82}" dt="2025-05-30T08:04:58.130" v="794" actId="20577"/>
          <ac:spMkLst>
            <pc:docMk/>
            <pc:sldMk cId="2147740858" sldId="278"/>
            <ac:spMk id="3" creationId="{243AAA9D-F023-D411-F445-7C514E30C372}"/>
          </ac:spMkLst>
        </pc:spChg>
        <pc:picChg chg="mod">
          <ac:chgData name="riyavarshi14@outlook.com" userId="dd2c8fb261e727ef" providerId="LiveId" clId="{CF094713-DC8D-44D1-9474-82A1C3CDFF82}" dt="2025-05-30T08:04:20.444" v="785" actId="14100"/>
          <ac:picMkLst>
            <pc:docMk/>
            <pc:sldMk cId="2147740858" sldId="278"/>
            <ac:picMk id="10242" creationId="{82841CB8-A35F-5F56-A9F9-9A73D04197CD}"/>
          </ac:picMkLst>
        </pc:picChg>
      </pc:sldChg>
      <pc:sldChg chg="modSp add mod">
        <pc:chgData name="riyavarshi14@outlook.com" userId="dd2c8fb261e727ef" providerId="LiveId" clId="{CF094713-DC8D-44D1-9474-82A1C3CDFF82}" dt="2025-05-30T08:06:10.988" v="810" actId="6549"/>
        <pc:sldMkLst>
          <pc:docMk/>
          <pc:sldMk cId="3774765617" sldId="279"/>
        </pc:sldMkLst>
        <pc:spChg chg="mod">
          <ac:chgData name="riyavarshi14@outlook.com" userId="dd2c8fb261e727ef" providerId="LiveId" clId="{CF094713-DC8D-44D1-9474-82A1C3CDFF82}" dt="2025-05-30T08:05:12.006" v="795" actId="255"/>
          <ac:spMkLst>
            <pc:docMk/>
            <pc:sldMk cId="3774765617" sldId="279"/>
            <ac:spMk id="2" creationId="{02A76F26-ED2A-DC77-7E16-6E4ABB863160}"/>
          </ac:spMkLst>
        </pc:spChg>
        <pc:spChg chg="mod">
          <ac:chgData name="riyavarshi14@outlook.com" userId="dd2c8fb261e727ef" providerId="LiveId" clId="{CF094713-DC8D-44D1-9474-82A1C3CDFF82}" dt="2025-05-30T08:06:10.988" v="810" actId="6549"/>
          <ac:spMkLst>
            <pc:docMk/>
            <pc:sldMk cId="3774765617" sldId="279"/>
            <ac:spMk id="3" creationId="{AF86FADD-BDC6-B3F9-805C-6092E5C8BAFB}"/>
          </ac:spMkLst>
        </pc:spChg>
        <pc:picChg chg="mod">
          <ac:chgData name="riyavarshi14@outlook.com" userId="dd2c8fb261e727ef" providerId="LiveId" clId="{CF094713-DC8D-44D1-9474-82A1C3CDFF82}" dt="2025-05-30T08:05:27.371" v="798" actId="14100"/>
          <ac:picMkLst>
            <pc:docMk/>
            <pc:sldMk cId="3774765617" sldId="279"/>
            <ac:picMk id="11266" creationId="{D34A303D-F1E9-4380-79CA-002C447DEF50}"/>
          </ac:picMkLst>
        </pc:picChg>
      </pc:sldChg>
      <pc:sldChg chg="modSp add mod">
        <pc:chgData name="riyavarshi14@outlook.com" userId="dd2c8fb261e727ef" providerId="LiveId" clId="{CF094713-DC8D-44D1-9474-82A1C3CDFF82}" dt="2025-05-30T11:11:17.877" v="981" actId="20577"/>
        <pc:sldMkLst>
          <pc:docMk/>
          <pc:sldMk cId="2139797877" sldId="280"/>
        </pc:sldMkLst>
        <pc:spChg chg="mod">
          <ac:chgData name="riyavarshi14@outlook.com" userId="dd2c8fb261e727ef" providerId="LiveId" clId="{CF094713-DC8D-44D1-9474-82A1C3CDFF82}" dt="2025-05-30T08:10:44.864" v="816" actId="255"/>
          <ac:spMkLst>
            <pc:docMk/>
            <pc:sldMk cId="2139797877" sldId="280"/>
            <ac:spMk id="2" creationId="{50064B9B-608C-0ED2-9905-3292B3DF3B74}"/>
          </ac:spMkLst>
        </pc:spChg>
        <pc:spChg chg="mod">
          <ac:chgData name="riyavarshi14@outlook.com" userId="dd2c8fb261e727ef" providerId="LiveId" clId="{CF094713-DC8D-44D1-9474-82A1C3CDFF82}" dt="2025-05-30T08:12:18.723" v="828" actId="14100"/>
          <ac:spMkLst>
            <pc:docMk/>
            <pc:sldMk cId="2139797877" sldId="280"/>
            <ac:spMk id="3" creationId="{E010CCD7-1292-CB1E-A17D-4284A36B2183}"/>
          </ac:spMkLst>
        </pc:spChg>
        <pc:spChg chg="mod">
          <ac:chgData name="riyavarshi14@outlook.com" userId="dd2c8fb261e727ef" providerId="LiveId" clId="{CF094713-DC8D-44D1-9474-82A1C3CDFF82}" dt="2025-05-30T11:11:17.877" v="981" actId="20577"/>
          <ac:spMkLst>
            <pc:docMk/>
            <pc:sldMk cId="2139797877" sldId="280"/>
            <ac:spMk id="5" creationId="{37088915-CF0F-209D-8B6F-11AB829D0D4F}"/>
          </ac:spMkLst>
        </pc:spChg>
      </pc:sldChg>
      <pc:sldChg chg="modSp add mod">
        <pc:chgData name="riyavarshi14@outlook.com" userId="dd2c8fb261e727ef" providerId="LiveId" clId="{CF094713-DC8D-44D1-9474-82A1C3CDFF82}" dt="2025-05-30T11:11:22.729" v="983" actId="20577"/>
        <pc:sldMkLst>
          <pc:docMk/>
          <pc:sldMk cId="634538146" sldId="281"/>
        </pc:sldMkLst>
        <pc:spChg chg="mod">
          <ac:chgData name="riyavarshi14@outlook.com" userId="dd2c8fb261e727ef" providerId="LiveId" clId="{CF094713-DC8D-44D1-9474-82A1C3CDFF82}" dt="2025-05-30T11:11:22.729" v="983" actId="20577"/>
          <ac:spMkLst>
            <pc:docMk/>
            <pc:sldMk cId="634538146" sldId="281"/>
            <ac:spMk id="2" creationId="{FD7F7655-5AB7-195E-C58D-7EE7FCDAF087}"/>
          </ac:spMkLst>
        </pc:spChg>
        <pc:spChg chg="mod">
          <ac:chgData name="riyavarshi14@outlook.com" userId="dd2c8fb261e727ef" providerId="LiveId" clId="{CF094713-DC8D-44D1-9474-82A1C3CDFF82}" dt="2025-05-30T08:20:17.375" v="838" actId="14100"/>
          <ac:spMkLst>
            <pc:docMk/>
            <pc:sldMk cId="634538146" sldId="281"/>
            <ac:spMk id="3" creationId="{47EE34BA-7D8E-D0CA-55B9-4D4BE15549B2}"/>
          </ac:spMkLst>
        </pc:spChg>
        <pc:picChg chg="mod">
          <ac:chgData name="riyavarshi14@outlook.com" userId="dd2c8fb261e727ef" providerId="LiveId" clId="{CF094713-DC8D-44D1-9474-82A1C3CDFF82}" dt="2025-05-30T08:17:30.849" v="834" actId="14100"/>
          <ac:picMkLst>
            <pc:docMk/>
            <pc:sldMk cId="634538146" sldId="281"/>
            <ac:picMk id="13314" creationId="{24EB0AF3-C240-3F4C-C2FA-32F395B12E40}"/>
          </ac:picMkLst>
        </pc:picChg>
      </pc:sldChg>
      <pc:sldChg chg="modSp add mod">
        <pc:chgData name="riyavarshi14@outlook.com" userId="dd2c8fb261e727ef" providerId="LiveId" clId="{CF094713-DC8D-44D1-9474-82A1C3CDFF82}" dt="2025-05-30T11:11:27.654" v="985" actId="20577"/>
        <pc:sldMkLst>
          <pc:docMk/>
          <pc:sldMk cId="2256303557" sldId="282"/>
        </pc:sldMkLst>
        <pc:spChg chg="mod">
          <ac:chgData name="riyavarshi14@outlook.com" userId="dd2c8fb261e727ef" providerId="LiveId" clId="{CF094713-DC8D-44D1-9474-82A1C3CDFF82}" dt="2025-05-30T11:11:27.654" v="985" actId="20577"/>
          <ac:spMkLst>
            <pc:docMk/>
            <pc:sldMk cId="2256303557" sldId="282"/>
            <ac:spMk id="2" creationId="{588F2187-D4C1-5EEA-C832-8727DD04873B}"/>
          </ac:spMkLst>
        </pc:spChg>
        <pc:spChg chg="mod">
          <ac:chgData name="riyavarshi14@outlook.com" userId="dd2c8fb261e727ef" providerId="LiveId" clId="{CF094713-DC8D-44D1-9474-82A1C3CDFF82}" dt="2025-05-30T08:30:20.257" v="882" actId="14100"/>
          <ac:spMkLst>
            <pc:docMk/>
            <pc:sldMk cId="2256303557" sldId="282"/>
            <ac:spMk id="3" creationId="{DFFE3D2B-5E92-E487-3480-68AC9D4A4ADF}"/>
          </ac:spMkLst>
        </pc:spChg>
        <pc:picChg chg="mod">
          <ac:chgData name="riyavarshi14@outlook.com" userId="dd2c8fb261e727ef" providerId="LiveId" clId="{CF094713-DC8D-44D1-9474-82A1C3CDFF82}" dt="2025-05-30T08:30:29.232" v="884" actId="1076"/>
          <ac:picMkLst>
            <pc:docMk/>
            <pc:sldMk cId="2256303557" sldId="282"/>
            <ac:picMk id="14338" creationId="{797EF8C8-9671-C76D-850B-BB8C8CAB1945}"/>
          </ac:picMkLst>
        </pc:picChg>
      </pc:sldChg>
      <pc:sldChg chg="modSp add del mod">
        <pc:chgData name="riyavarshi14@outlook.com" userId="dd2c8fb261e727ef" providerId="LiveId" clId="{CF094713-DC8D-44D1-9474-82A1C3CDFF82}" dt="2025-05-30T08:32:11.976" v="885" actId="2696"/>
        <pc:sldMkLst>
          <pc:docMk/>
          <pc:sldMk cId="3984935864" sldId="283"/>
        </pc:sldMkLst>
        <pc:spChg chg="mod">
          <ac:chgData name="riyavarshi14@outlook.com" userId="dd2c8fb261e727ef" providerId="LiveId" clId="{CF094713-DC8D-44D1-9474-82A1C3CDFF82}" dt="2025-05-30T08:22:39.330" v="852" actId="21"/>
          <ac:spMkLst>
            <pc:docMk/>
            <pc:sldMk cId="3984935864" sldId="283"/>
            <ac:spMk id="3" creationId="{482CC093-40B5-78AE-F8B3-209D92ED4DB5}"/>
          </ac:spMkLst>
        </pc:spChg>
      </pc:sldChg>
      <pc:sldChg chg="addSp modSp new mod">
        <pc:chgData name="riyavarshi14@outlook.com" userId="dd2c8fb261e727ef" providerId="LiveId" clId="{CF094713-DC8D-44D1-9474-82A1C3CDFF82}" dt="2025-05-30T07:38:52.426" v="588" actId="255"/>
        <pc:sldMkLst>
          <pc:docMk/>
          <pc:sldMk cId="2185605040" sldId="284"/>
        </pc:sldMkLst>
        <pc:spChg chg="add mod">
          <ac:chgData name="riyavarshi14@outlook.com" userId="dd2c8fb261e727ef" providerId="LiveId" clId="{CF094713-DC8D-44D1-9474-82A1C3CDFF82}" dt="2025-05-30T07:38:52.426" v="588" actId="255"/>
          <ac:spMkLst>
            <pc:docMk/>
            <pc:sldMk cId="2185605040" sldId="284"/>
            <ac:spMk id="2" creationId="{5679D62B-0320-B486-4D97-4CFF44B70617}"/>
          </ac:spMkLst>
        </pc:spChg>
        <pc:spChg chg="add">
          <ac:chgData name="riyavarshi14@outlook.com" userId="dd2c8fb261e727ef" providerId="LiveId" clId="{CF094713-DC8D-44D1-9474-82A1C3CDFF82}" dt="2025-05-30T07:32:11.069" v="570"/>
          <ac:spMkLst>
            <pc:docMk/>
            <pc:sldMk cId="2185605040" sldId="284"/>
            <ac:spMk id="3" creationId="{F0A2857D-B408-7CC1-5E78-3B64C4FE5EC3}"/>
          </ac:spMkLst>
        </pc:spChg>
        <pc:spChg chg="add">
          <ac:chgData name="riyavarshi14@outlook.com" userId="dd2c8fb261e727ef" providerId="LiveId" clId="{CF094713-DC8D-44D1-9474-82A1C3CDFF82}" dt="2025-05-30T07:32:20.033" v="571"/>
          <ac:spMkLst>
            <pc:docMk/>
            <pc:sldMk cId="2185605040" sldId="284"/>
            <ac:spMk id="4" creationId="{8BA47870-2587-7E41-462F-C8B0B0876D2C}"/>
          </ac:spMkLst>
        </pc:spChg>
        <pc:spChg chg="add">
          <ac:chgData name="riyavarshi14@outlook.com" userId="dd2c8fb261e727ef" providerId="LiveId" clId="{CF094713-DC8D-44D1-9474-82A1C3CDFF82}" dt="2025-05-30T07:36:47.293" v="577"/>
          <ac:spMkLst>
            <pc:docMk/>
            <pc:sldMk cId="2185605040" sldId="284"/>
            <ac:spMk id="5" creationId="{D8C080CB-F448-00D5-FCCB-9A64FAA9B833}"/>
          </ac:spMkLst>
        </pc:spChg>
      </pc:sldChg>
      <pc:sldChg chg="addSp delSp modSp new mod ord">
        <pc:chgData name="riyavarshi14@outlook.com" userId="dd2c8fb261e727ef" providerId="LiveId" clId="{CF094713-DC8D-44D1-9474-82A1C3CDFF82}" dt="2025-05-30T11:42:14.369" v="1051" actId="1076"/>
        <pc:sldMkLst>
          <pc:docMk/>
          <pc:sldMk cId="909306615" sldId="285"/>
        </pc:sldMkLst>
        <pc:spChg chg="add mod">
          <ac:chgData name="riyavarshi14@outlook.com" userId="dd2c8fb261e727ef" providerId="LiveId" clId="{CF094713-DC8D-44D1-9474-82A1C3CDFF82}" dt="2025-05-30T11:12:37.666" v="1024" actId="122"/>
          <ac:spMkLst>
            <pc:docMk/>
            <pc:sldMk cId="909306615" sldId="285"/>
            <ac:spMk id="2" creationId="{AA1D3443-F88D-C0E8-1EDC-BD357ACE224F}"/>
          </ac:spMkLst>
        </pc:spChg>
        <pc:picChg chg="add del mod">
          <ac:chgData name="riyavarshi14@outlook.com" userId="dd2c8fb261e727ef" providerId="LiveId" clId="{CF094713-DC8D-44D1-9474-82A1C3CDFF82}" dt="2025-05-30T11:26:19.230" v="1029" actId="478"/>
          <ac:picMkLst>
            <pc:docMk/>
            <pc:sldMk cId="909306615" sldId="285"/>
            <ac:picMk id="4" creationId="{FF4E3424-B561-0865-622E-AF95FD325983}"/>
          </ac:picMkLst>
        </pc:picChg>
        <pc:picChg chg="add mod">
          <ac:chgData name="riyavarshi14@outlook.com" userId="dd2c8fb261e727ef" providerId="LiveId" clId="{CF094713-DC8D-44D1-9474-82A1C3CDFF82}" dt="2025-05-30T11:42:02.780" v="1050" actId="14100"/>
          <ac:picMkLst>
            <pc:docMk/>
            <pc:sldMk cId="909306615" sldId="285"/>
            <ac:picMk id="6" creationId="{3F0D3FF8-524C-E86F-D78B-7D4C69BF1EC2}"/>
          </ac:picMkLst>
        </pc:picChg>
        <pc:picChg chg="add del mod">
          <ac:chgData name="riyavarshi14@outlook.com" userId="dd2c8fb261e727ef" providerId="LiveId" clId="{CF094713-DC8D-44D1-9474-82A1C3CDFF82}" dt="2025-05-30T11:41:33.702" v="1045" actId="478"/>
          <ac:picMkLst>
            <pc:docMk/>
            <pc:sldMk cId="909306615" sldId="285"/>
            <ac:picMk id="8" creationId="{102A37FE-B1ED-970E-E95B-FA769EB62026}"/>
          </ac:picMkLst>
        </pc:picChg>
        <pc:picChg chg="add mod">
          <ac:chgData name="riyavarshi14@outlook.com" userId="dd2c8fb261e727ef" providerId="LiveId" clId="{CF094713-DC8D-44D1-9474-82A1C3CDFF82}" dt="2025-05-30T11:42:14.369" v="1051" actId="1076"/>
          <ac:picMkLst>
            <pc:docMk/>
            <pc:sldMk cId="909306615" sldId="285"/>
            <ac:picMk id="10" creationId="{552E4F48-D6CB-2242-B6FF-4D312E3DF4C5}"/>
          </ac:picMkLst>
        </pc:picChg>
      </pc:sldChg>
      <pc:sldChg chg="new del">
        <pc:chgData name="riyavarshi14@outlook.com" userId="dd2c8fb261e727ef" providerId="LiveId" clId="{CF094713-DC8D-44D1-9474-82A1C3CDFF82}" dt="2025-05-30T11:42:36.728" v="1052" actId="47"/>
        <pc:sldMkLst>
          <pc:docMk/>
          <pc:sldMk cId="2346603373"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4372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11090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4366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4362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67589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5774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340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4031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89926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34320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577557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821561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1408" cy="6764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9" name="Google Shape;99;p1"/>
          <p:cNvSpPr txBox="1"/>
          <p:nvPr/>
        </p:nvSpPr>
        <p:spPr>
          <a:xfrm>
            <a:off x="2472904" y="3717986"/>
            <a:ext cx="724618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IN" sz="2800" b="1" dirty="0">
                <a:solidFill>
                  <a:schemeClr val="tx1"/>
                </a:solidFill>
                <a:latin typeface="Arial" panose="020B0604020202020204" pitchFamily="34" charset="0"/>
                <a:cs typeface="Arial" panose="020B0604020202020204" pitchFamily="34" charset="0"/>
              </a:rPr>
              <a:t>WORLD WIDE ENERGY CONSUMPTION</a:t>
            </a:r>
            <a:endParaRPr lang="en-IN" sz="2800" b="1" i="0"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3" name="Google Shape;99;p1">
            <a:extLst>
              <a:ext uri="{FF2B5EF4-FFF2-40B4-BE49-F238E27FC236}">
                <a16:creationId xmlns:a16="http://schemas.microsoft.com/office/drawing/2014/main" id="{400C3F7F-D599-C40B-12DC-64A208B093D8}"/>
              </a:ext>
            </a:extLst>
          </p:cNvPr>
          <p:cNvSpPr txBox="1"/>
          <p:nvPr/>
        </p:nvSpPr>
        <p:spPr>
          <a:xfrm>
            <a:off x="3765798" y="4415458"/>
            <a:ext cx="46604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b="1" dirty="0">
                <a:latin typeface="Arial" panose="020B0604020202020204" pitchFamily="34" charset="0"/>
                <a:ea typeface="Arial"/>
                <a:cs typeface="Arial" panose="020B0604020202020204" pitchFamily="34" charset="0"/>
                <a:sym typeface="Arial"/>
              </a:rPr>
              <a:t>D.Dadapeer</a:t>
            </a:r>
          </a:p>
          <a:p>
            <a:pPr marL="0" marR="0" lvl="0" indent="0" algn="ctr" rtl="0">
              <a:lnSpc>
                <a:spcPct val="100000"/>
              </a:lnSpc>
              <a:spcBef>
                <a:spcPts val="0"/>
              </a:spcBef>
              <a:spcAft>
                <a:spcPts val="0"/>
              </a:spcAft>
              <a:buClr>
                <a:srgbClr val="000000"/>
              </a:buClr>
              <a:buSzPts val="1800"/>
              <a:buFont typeface="Arial"/>
              <a:buNone/>
            </a:pPr>
            <a:r>
              <a:rPr lang="en-US" b="1" i="0" u="none" strike="noStrike" cap="none" dirty="0">
                <a:solidFill>
                  <a:schemeClr val="tx1"/>
                </a:solidFill>
                <a:latin typeface="Arial" panose="020B0604020202020204" pitchFamily="34" charset="0"/>
                <a:ea typeface="Arial"/>
                <a:cs typeface="Arial" panose="020B0604020202020204" pitchFamily="34" charset="0"/>
                <a:sym typeface="Arial"/>
              </a:rPr>
              <a:t>K.Vaishnavi</a:t>
            </a:r>
            <a:endParaRPr lang="en-IN" b="1" i="0"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107B6-0BBF-10F7-FC6E-6D78ACF769CA}"/>
              </a:ext>
            </a:extLst>
          </p:cNvPr>
          <p:cNvSpPr>
            <a:spLocks noGrp="1"/>
          </p:cNvSpPr>
          <p:nvPr>
            <p:ph type="title"/>
          </p:nvPr>
        </p:nvSpPr>
        <p:spPr>
          <a:xfrm>
            <a:off x="838200" y="365125"/>
            <a:ext cx="10515600" cy="517191"/>
          </a:xfrm>
        </p:spPr>
        <p:txBody>
          <a:bodyPr>
            <a:normAutofit/>
          </a:bodyPr>
          <a:lstStyle/>
          <a:p>
            <a:r>
              <a:rPr lang="en-ID" sz="2000" b="1" i="0" u="none" strike="noStrike" dirty="0">
                <a:solidFill>
                  <a:schemeClr val="tx1">
                    <a:lumMod val="95000"/>
                    <a:lumOff val="5000"/>
                  </a:schemeClr>
                </a:solidFill>
                <a:effectLst/>
                <a:latin typeface="Arial" panose="020B0604020202020204" pitchFamily="34" charset="0"/>
              </a:rPr>
              <a:t>Trend Analysis Over Time:</a:t>
            </a:r>
            <a:endParaRPr lang="en-ID" sz="2000" dirty="0">
              <a:solidFill>
                <a:schemeClr val="tx1">
                  <a:lumMod val="95000"/>
                  <a:lumOff val="5000"/>
                </a:schemeClr>
              </a:solidFill>
            </a:endParaRPr>
          </a:p>
        </p:txBody>
      </p:sp>
      <p:sp>
        <p:nvSpPr>
          <p:cNvPr id="3" name="Text Placeholder 2">
            <a:extLst>
              <a:ext uri="{FF2B5EF4-FFF2-40B4-BE49-F238E27FC236}">
                <a16:creationId xmlns:a16="http://schemas.microsoft.com/office/drawing/2014/main" id="{1E23C5DF-092D-B27C-56D7-9742A39794D2}"/>
              </a:ext>
            </a:extLst>
          </p:cNvPr>
          <p:cNvSpPr>
            <a:spLocks noGrp="1"/>
          </p:cNvSpPr>
          <p:nvPr>
            <p:ph type="body" idx="1"/>
          </p:nvPr>
        </p:nvSpPr>
        <p:spPr>
          <a:xfrm>
            <a:off x="838200" y="1750142"/>
            <a:ext cx="4559710" cy="2837040"/>
          </a:xfrm>
        </p:spPr>
        <p:txBody>
          <a:bodyPr>
            <a:normAutofit/>
          </a:bodyPr>
          <a:lstStyle/>
          <a:p>
            <a:pPr marL="114300" indent="0">
              <a:buNone/>
            </a:pPr>
            <a:r>
              <a:rPr lang="en-US" sz="2000" dirty="0">
                <a:solidFill>
                  <a:schemeClr val="accent1"/>
                </a:solidFill>
              </a:rPr>
              <a:t>SELECT</a:t>
            </a:r>
            <a:r>
              <a:rPr lang="en-US" sz="2000" dirty="0"/>
              <a:t> </a:t>
            </a:r>
          </a:p>
          <a:p>
            <a:pPr marL="114300" indent="0">
              <a:buNone/>
            </a:pPr>
            <a:r>
              <a:rPr lang="en-US" sz="2000" dirty="0"/>
              <a:t>    YEAR, SUM(EMISSION)</a:t>
            </a:r>
          </a:p>
          <a:p>
            <a:pPr marL="114300" indent="0">
              <a:buNone/>
            </a:pPr>
            <a:r>
              <a:rPr lang="en-US" sz="2000" dirty="0">
                <a:solidFill>
                  <a:schemeClr val="accent1"/>
                </a:solidFill>
              </a:rPr>
              <a:t>FROM</a:t>
            </a:r>
            <a:r>
              <a:rPr lang="en-US" sz="2000" dirty="0"/>
              <a:t>    EMISSION</a:t>
            </a:r>
          </a:p>
          <a:p>
            <a:pPr marL="114300" indent="0">
              <a:buNone/>
            </a:pPr>
            <a:r>
              <a:rPr lang="en-US" sz="2000" dirty="0">
                <a:solidFill>
                  <a:schemeClr val="accent1"/>
                </a:solidFill>
              </a:rPr>
              <a:t>GROUP BY </a:t>
            </a:r>
            <a:r>
              <a:rPr lang="en-US" sz="2000" dirty="0"/>
              <a:t>YEAR</a:t>
            </a:r>
          </a:p>
          <a:p>
            <a:pPr marL="114300" indent="0">
              <a:buNone/>
            </a:pPr>
            <a:r>
              <a:rPr lang="en-US" sz="2000" dirty="0">
                <a:solidFill>
                  <a:schemeClr val="accent1"/>
                </a:solidFill>
              </a:rPr>
              <a:t>ORDER BY </a:t>
            </a:r>
            <a:r>
              <a:rPr lang="en-US" sz="2000" dirty="0"/>
              <a:t>YEAR </a:t>
            </a:r>
            <a:r>
              <a:rPr lang="en-US" sz="2000" dirty="0">
                <a:solidFill>
                  <a:schemeClr val="accent1"/>
                </a:solidFill>
              </a:rPr>
              <a:t>DESC</a:t>
            </a:r>
            <a:r>
              <a:rPr lang="en-US" sz="2000" dirty="0"/>
              <a:t>;</a:t>
            </a:r>
          </a:p>
        </p:txBody>
      </p:sp>
      <p:sp>
        <p:nvSpPr>
          <p:cNvPr id="5" name="TextBox 4">
            <a:extLst>
              <a:ext uri="{FF2B5EF4-FFF2-40B4-BE49-F238E27FC236}">
                <a16:creationId xmlns:a16="http://schemas.microsoft.com/office/drawing/2014/main" id="{1F698283-F32E-362B-6D98-45E169892AB6}"/>
              </a:ext>
            </a:extLst>
          </p:cNvPr>
          <p:cNvSpPr txBox="1"/>
          <p:nvPr/>
        </p:nvSpPr>
        <p:spPr>
          <a:xfrm>
            <a:off x="838200" y="946485"/>
            <a:ext cx="10515600" cy="400110"/>
          </a:xfrm>
          <a:prstGeom prst="rect">
            <a:avLst/>
          </a:prstGeom>
          <a:noFill/>
        </p:spPr>
        <p:txBody>
          <a:bodyPr wrap="square" rtlCol="0">
            <a:spAutoFit/>
          </a:bodyPr>
          <a:lstStyle/>
          <a:p>
            <a:r>
              <a:rPr lang="en-US" sz="2000" b="1" i="0" u="none" strike="noStrike"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5. HOW HAVE GLOBAL EMISSIONS CHANGED YEAR OVER YEAR?</a:t>
            </a:r>
            <a:endParaRPr lang="en-ID" sz="2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F0CA7244-43E6-41AD-97A9-B716CE7B6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250" y="1818968"/>
            <a:ext cx="4261045" cy="269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082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4B5C2-3C59-2F33-5214-6E6F01BBD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929581-84F3-8B3B-9F5A-5F0A67B1CC2C}"/>
              </a:ext>
            </a:extLst>
          </p:cNvPr>
          <p:cNvSpPr>
            <a:spLocks noGrp="1"/>
          </p:cNvSpPr>
          <p:nvPr>
            <p:ph type="title"/>
          </p:nvPr>
        </p:nvSpPr>
        <p:spPr>
          <a:xfrm>
            <a:off x="838200" y="365125"/>
            <a:ext cx="10515600" cy="1040889"/>
          </a:xfrm>
        </p:spPr>
        <p:txBody>
          <a:bodyPr>
            <a:normAutofit/>
          </a:bodyPr>
          <a:lstStyle/>
          <a:p>
            <a:r>
              <a:rPr lang="en-US" sz="2000" b="1" dirty="0">
                <a:solidFill>
                  <a:srgbClr val="FF0000"/>
                </a:solidFill>
              </a:rPr>
              <a:t>6.WHAT IS THE TREND IN GDP FOR EACH COUNTRY OVER THE GIVEN YEARS?</a:t>
            </a:r>
            <a:endParaRPr lang="en-ID" sz="2000" b="1" dirty="0">
              <a:solidFill>
                <a:srgbClr val="FF0000"/>
              </a:solidFill>
            </a:endParaRPr>
          </a:p>
        </p:txBody>
      </p:sp>
      <p:sp>
        <p:nvSpPr>
          <p:cNvPr id="3" name="Text Placeholder 2">
            <a:extLst>
              <a:ext uri="{FF2B5EF4-FFF2-40B4-BE49-F238E27FC236}">
                <a16:creationId xmlns:a16="http://schemas.microsoft.com/office/drawing/2014/main" id="{B442ADFC-B3B7-4554-4E83-E473B4C398BD}"/>
              </a:ext>
            </a:extLst>
          </p:cNvPr>
          <p:cNvSpPr>
            <a:spLocks noGrp="1"/>
          </p:cNvSpPr>
          <p:nvPr>
            <p:ph type="body" idx="1"/>
          </p:nvPr>
        </p:nvSpPr>
        <p:spPr>
          <a:xfrm>
            <a:off x="838200" y="1481496"/>
            <a:ext cx="5181600" cy="3857420"/>
          </a:xfrm>
        </p:spPr>
        <p:txBody>
          <a:bodyPr>
            <a:normAutofit/>
          </a:bodyPr>
          <a:lstStyle/>
          <a:p>
            <a:pPr marL="114300" indent="0">
              <a:buNone/>
            </a:pPr>
            <a:endParaRPr lang="en-US" sz="2000" dirty="0"/>
          </a:p>
          <a:p>
            <a:pPr marL="114300" indent="0">
              <a:buNone/>
            </a:pPr>
            <a:endParaRPr lang="en-US" sz="2000" dirty="0"/>
          </a:p>
          <a:p>
            <a:pPr marL="114300" indent="0">
              <a:buNone/>
            </a:pPr>
            <a:r>
              <a:rPr lang="en-US" sz="2000" dirty="0">
                <a:solidFill>
                  <a:schemeClr val="accent1"/>
                </a:solidFill>
              </a:rPr>
              <a:t>SELECT  </a:t>
            </a:r>
            <a:r>
              <a:rPr lang="en-US" sz="2000" dirty="0"/>
              <a:t>   </a:t>
            </a:r>
          </a:p>
          <a:p>
            <a:pPr marL="114300" indent="0">
              <a:buNone/>
            </a:pPr>
            <a:r>
              <a:rPr lang="en-US" sz="2000" dirty="0"/>
              <a:t>COUNTRY, YEAR, VALUE AS GDP</a:t>
            </a:r>
          </a:p>
          <a:p>
            <a:pPr marL="114300" indent="0">
              <a:buNone/>
            </a:pPr>
            <a:r>
              <a:rPr lang="en-US" sz="2000" dirty="0">
                <a:solidFill>
                  <a:schemeClr val="accent1"/>
                </a:solidFill>
              </a:rPr>
              <a:t>FROM</a:t>
            </a:r>
            <a:r>
              <a:rPr lang="en-US" sz="2000" dirty="0"/>
              <a:t>    GDP</a:t>
            </a:r>
          </a:p>
          <a:p>
            <a:pPr marL="114300" indent="0">
              <a:buNone/>
            </a:pPr>
            <a:r>
              <a:rPr lang="en-US" sz="2000" dirty="0">
                <a:solidFill>
                  <a:schemeClr val="accent1"/>
                </a:solidFill>
              </a:rPr>
              <a:t>ORDER BY </a:t>
            </a:r>
            <a:r>
              <a:rPr lang="en-US" sz="2000" dirty="0"/>
              <a:t>COUNTRY , YEAR;</a:t>
            </a:r>
          </a:p>
        </p:txBody>
      </p:sp>
      <p:pic>
        <p:nvPicPr>
          <p:cNvPr id="4098" name="Picture 2">
            <a:extLst>
              <a:ext uri="{FF2B5EF4-FFF2-40B4-BE49-F238E27FC236}">
                <a16:creationId xmlns:a16="http://schemas.microsoft.com/office/drawing/2014/main" id="{3ABA2FF4-C17F-B424-1D37-57457EB055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24" r="12575"/>
          <a:stretch/>
        </p:blipFill>
        <p:spPr bwMode="auto">
          <a:xfrm>
            <a:off x="6660432" y="1406014"/>
            <a:ext cx="4693368" cy="477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E3C37-85F9-313C-7CB2-8629529AB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BAD66-B080-FDAE-390E-A692CB1A6B64}"/>
              </a:ext>
            </a:extLst>
          </p:cNvPr>
          <p:cNvSpPr>
            <a:spLocks noGrp="1"/>
          </p:cNvSpPr>
          <p:nvPr>
            <p:ph type="title"/>
          </p:nvPr>
        </p:nvSpPr>
        <p:spPr>
          <a:xfrm>
            <a:off x="838200" y="365125"/>
            <a:ext cx="10515600" cy="854075"/>
          </a:xfrm>
        </p:spPr>
        <p:txBody>
          <a:bodyPr>
            <a:normAutofit/>
          </a:bodyPr>
          <a:lstStyle/>
          <a:p>
            <a:r>
              <a:rPr lang="en-US" sz="2000" b="1" dirty="0">
                <a:solidFill>
                  <a:srgbClr val="FF0000"/>
                </a:solidFill>
              </a:rPr>
              <a:t>7. HOW HAS POPULATION GROWTH AFFECTED TOTAL EMISSIONS IN EACH COUNTRY?</a:t>
            </a:r>
            <a:endParaRPr lang="en-ID" sz="2000" b="1" dirty="0">
              <a:solidFill>
                <a:srgbClr val="FF0000"/>
              </a:solidFill>
            </a:endParaRPr>
          </a:p>
        </p:txBody>
      </p:sp>
      <p:sp>
        <p:nvSpPr>
          <p:cNvPr id="3" name="Text Placeholder 2">
            <a:extLst>
              <a:ext uri="{FF2B5EF4-FFF2-40B4-BE49-F238E27FC236}">
                <a16:creationId xmlns:a16="http://schemas.microsoft.com/office/drawing/2014/main" id="{81861CC7-5ABC-FD52-1559-16434632E4D5}"/>
              </a:ext>
            </a:extLst>
          </p:cNvPr>
          <p:cNvSpPr>
            <a:spLocks noGrp="1"/>
          </p:cNvSpPr>
          <p:nvPr>
            <p:ph type="body" idx="1"/>
          </p:nvPr>
        </p:nvSpPr>
        <p:spPr>
          <a:xfrm>
            <a:off x="838200" y="1219201"/>
            <a:ext cx="5181600" cy="3726426"/>
          </a:xfrm>
        </p:spPr>
        <p:txBody>
          <a:bodyPr>
            <a:normAutofit/>
          </a:bodyPr>
          <a:lstStyle/>
          <a:p>
            <a:pPr marL="114300" indent="0">
              <a:buNone/>
            </a:pPr>
            <a:r>
              <a:rPr lang="en-US" sz="2000" dirty="0">
                <a:solidFill>
                  <a:schemeClr val="accent1"/>
                </a:solidFill>
              </a:rPr>
              <a:t>SELECT</a:t>
            </a:r>
            <a:r>
              <a:rPr lang="en-US" sz="2000" dirty="0"/>
              <a:t>  P.COUNTRIES, P.YEAR,    </a:t>
            </a:r>
          </a:p>
          <a:p>
            <a:pPr marL="114300" indent="0">
              <a:buNone/>
            </a:pPr>
            <a:r>
              <a:rPr lang="en-US" sz="2000" dirty="0"/>
              <a:t>SUM(E.EMISSION) </a:t>
            </a:r>
            <a:r>
              <a:rPr lang="en-US" sz="2000" dirty="0">
                <a:solidFill>
                  <a:schemeClr val="accent1"/>
                </a:solidFill>
              </a:rPr>
              <a:t>AS</a:t>
            </a:r>
            <a:r>
              <a:rPr lang="en-US" sz="2000" dirty="0"/>
              <a:t> TOTAL_EMISSION,   </a:t>
            </a:r>
          </a:p>
          <a:p>
            <a:pPr marL="114300" indent="0">
              <a:buNone/>
            </a:pPr>
            <a:r>
              <a:rPr lang="en-US" sz="2000" dirty="0"/>
              <a:t> P.VALUE </a:t>
            </a:r>
            <a:r>
              <a:rPr lang="en-US" sz="2000" dirty="0">
                <a:solidFill>
                  <a:schemeClr val="accent1"/>
                </a:solidFill>
              </a:rPr>
              <a:t>AS</a:t>
            </a:r>
            <a:r>
              <a:rPr lang="en-US" sz="2000" dirty="0"/>
              <a:t> POPULATION</a:t>
            </a:r>
          </a:p>
          <a:p>
            <a:pPr marL="114300" indent="0">
              <a:buNone/>
            </a:pPr>
            <a:r>
              <a:rPr lang="en-US" sz="2000" dirty="0">
                <a:solidFill>
                  <a:schemeClr val="accent1"/>
                </a:solidFill>
              </a:rPr>
              <a:t>FROM  </a:t>
            </a:r>
            <a:r>
              <a:rPr lang="en-US" sz="2000" dirty="0"/>
              <a:t>  POPULATION P  JOIN  EMISSION E </a:t>
            </a:r>
          </a:p>
          <a:p>
            <a:pPr marL="114300" indent="0">
              <a:buNone/>
            </a:pPr>
            <a:r>
              <a:rPr lang="en-US" sz="2000" dirty="0">
                <a:solidFill>
                  <a:schemeClr val="accent1"/>
                </a:solidFill>
              </a:rPr>
              <a:t>ON</a:t>
            </a:r>
            <a:r>
              <a:rPr lang="en-US" sz="2000" dirty="0"/>
              <a:t> P.COUNTRIES = E.COUNTRY       </a:t>
            </a:r>
          </a:p>
          <a:p>
            <a:pPr marL="114300" indent="0">
              <a:buNone/>
            </a:pPr>
            <a:r>
              <a:rPr lang="en-US" sz="2000" dirty="0">
                <a:solidFill>
                  <a:schemeClr val="accent1"/>
                </a:solidFill>
              </a:rPr>
              <a:t>AND </a:t>
            </a:r>
            <a:r>
              <a:rPr lang="en-US" sz="2000" dirty="0"/>
              <a:t>P.YEAR = E.YEAR</a:t>
            </a:r>
          </a:p>
          <a:p>
            <a:pPr marL="114300" indent="0">
              <a:buNone/>
            </a:pPr>
            <a:r>
              <a:rPr lang="en-US" sz="2000" dirty="0">
                <a:solidFill>
                  <a:schemeClr val="accent1"/>
                </a:solidFill>
              </a:rPr>
              <a:t>GROUP BY </a:t>
            </a:r>
            <a:r>
              <a:rPr lang="en-US" sz="2000" dirty="0"/>
              <a:t>P.COUNTRIES , P.YEAR , P.VALUE</a:t>
            </a:r>
          </a:p>
          <a:p>
            <a:pPr marL="114300" indent="0">
              <a:buNone/>
            </a:pPr>
            <a:r>
              <a:rPr lang="en-US" sz="2000" dirty="0">
                <a:solidFill>
                  <a:schemeClr val="accent1"/>
                </a:solidFill>
              </a:rPr>
              <a:t>ORDER BY </a:t>
            </a:r>
            <a:r>
              <a:rPr lang="en-US" sz="2000" dirty="0"/>
              <a:t>COUNTRIES , YEAR;</a:t>
            </a:r>
            <a:endParaRPr lang="en-ID" sz="2000" dirty="0"/>
          </a:p>
        </p:txBody>
      </p:sp>
      <p:pic>
        <p:nvPicPr>
          <p:cNvPr id="5122" name="Picture 2">
            <a:extLst>
              <a:ext uri="{FF2B5EF4-FFF2-40B4-BE49-F238E27FC236}">
                <a16:creationId xmlns:a16="http://schemas.microsoft.com/office/drawing/2014/main" id="{62BC90F6-1B3E-0E34-3959-751FA5AF3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46" y="1219199"/>
            <a:ext cx="5061154" cy="476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635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F3F5-770F-0432-6EF9-8C4EDA630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0CBCE-9403-EDB6-42D6-1E7F355705CC}"/>
              </a:ext>
            </a:extLst>
          </p:cNvPr>
          <p:cNvSpPr>
            <a:spLocks noGrp="1"/>
          </p:cNvSpPr>
          <p:nvPr>
            <p:ph type="title"/>
          </p:nvPr>
        </p:nvSpPr>
        <p:spPr>
          <a:xfrm>
            <a:off x="838200" y="365125"/>
            <a:ext cx="10515600" cy="854075"/>
          </a:xfrm>
        </p:spPr>
        <p:txBody>
          <a:bodyPr>
            <a:normAutofit/>
          </a:bodyPr>
          <a:lstStyle/>
          <a:p>
            <a:r>
              <a:rPr lang="en-US" sz="2000" b="1" dirty="0">
                <a:solidFill>
                  <a:srgbClr val="FF0000"/>
                </a:solidFill>
              </a:rPr>
              <a:t>8. HAS ENERGY CONSUMPTION INCREASED OR DECREASED OVER THE YEARS FOR MAJOR ECONOMIES?</a:t>
            </a:r>
            <a:endParaRPr lang="en-ID" sz="2000" b="1" dirty="0">
              <a:solidFill>
                <a:srgbClr val="FF0000"/>
              </a:solidFill>
            </a:endParaRPr>
          </a:p>
        </p:txBody>
      </p:sp>
      <p:sp>
        <p:nvSpPr>
          <p:cNvPr id="3" name="Text Placeholder 2">
            <a:extLst>
              <a:ext uri="{FF2B5EF4-FFF2-40B4-BE49-F238E27FC236}">
                <a16:creationId xmlns:a16="http://schemas.microsoft.com/office/drawing/2014/main" id="{4B0C1C8A-714C-0E0E-D990-A82F88A3EA2C}"/>
              </a:ext>
            </a:extLst>
          </p:cNvPr>
          <p:cNvSpPr>
            <a:spLocks noGrp="1"/>
          </p:cNvSpPr>
          <p:nvPr>
            <p:ph type="body" idx="1"/>
          </p:nvPr>
        </p:nvSpPr>
        <p:spPr>
          <a:xfrm>
            <a:off x="838200" y="1219201"/>
            <a:ext cx="5181600" cy="4572000"/>
          </a:xfrm>
        </p:spPr>
        <p:txBody>
          <a:bodyPr>
            <a:noAutofit/>
          </a:bodyPr>
          <a:lstStyle/>
          <a:p>
            <a:pPr marL="114300" indent="0">
              <a:buNone/>
            </a:pPr>
            <a:r>
              <a:rPr lang="en-US" sz="2000" dirty="0">
                <a:solidFill>
                  <a:schemeClr val="accent1"/>
                </a:solidFill>
              </a:rPr>
              <a:t>SELECT</a:t>
            </a:r>
            <a:r>
              <a:rPr lang="en-US" sz="2000" dirty="0"/>
              <a:t>  C.YEAR, SUM(C.CONSUMPTION) AS TOTAL_CONSUMPTION</a:t>
            </a:r>
          </a:p>
          <a:p>
            <a:pPr marL="114300" indent="0">
              <a:buNone/>
            </a:pPr>
            <a:r>
              <a:rPr lang="en-US" sz="2000" dirty="0">
                <a:solidFill>
                  <a:schemeClr val="accent1"/>
                </a:solidFill>
              </a:rPr>
              <a:t>FROM</a:t>
            </a:r>
          </a:p>
          <a:p>
            <a:pPr marL="114300" indent="0">
              <a:buNone/>
            </a:pPr>
            <a:r>
              <a:rPr lang="en-US" sz="2000" dirty="0"/>
              <a:t>    CONSUMPTION C  </a:t>
            </a:r>
            <a:r>
              <a:rPr lang="en-US" sz="2000" dirty="0">
                <a:solidFill>
                  <a:schemeClr val="accent1"/>
                </a:solidFill>
              </a:rPr>
              <a:t>JOIN  </a:t>
            </a:r>
            <a:r>
              <a:rPr lang="en-US" sz="2000" dirty="0"/>
              <a:t>  </a:t>
            </a:r>
          </a:p>
          <a:p>
            <a:pPr marL="114300" indent="0">
              <a:buNone/>
            </a:pPr>
            <a:r>
              <a:rPr lang="en-US" sz="2000" dirty="0"/>
              <a:t>(</a:t>
            </a:r>
            <a:r>
              <a:rPr lang="en-US" sz="2000" dirty="0">
                <a:solidFill>
                  <a:schemeClr val="accent1"/>
                </a:solidFill>
              </a:rPr>
              <a:t>SELECT </a:t>
            </a:r>
            <a:r>
              <a:rPr lang="en-US" sz="2000" dirty="0"/>
              <a:t> COUNTRY, SUM(VALUE) AS TOTAL_GDP    </a:t>
            </a:r>
            <a:r>
              <a:rPr lang="en-US" sz="2000" dirty="0">
                <a:solidFill>
                  <a:schemeClr val="accent1"/>
                </a:solidFill>
              </a:rPr>
              <a:t>FROM </a:t>
            </a:r>
            <a:r>
              <a:rPr lang="en-US" sz="2000" dirty="0"/>
              <a:t>      GDP    </a:t>
            </a:r>
          </a:p>
          <a:p>
            <a:pPr marL="114300" indent="0">
              <a:buNone/>
            </a:pPr>
            <a:r>
              <a:rPr lang="en-US" sz="2000" dirty="0">
                <a:solidFill>
                  <a:schemeClr val="accent1"/>
                </a:solidFill>
              </a:rPr>
              <a:t>GROUP BY </a:t>
            </a:r>
            <a:r>
              <a:rPr lang="en-US" sz="2000" dirty="0"/>
              <a:t>COUNTRY    </a:t>
            </a:r>
          </a:p>
          <a:p>
            <a:pPr marL="114300" indent="0">
              <a:buNone/>
            </a:pPr>
            <a:r>
              <a:rPr lang="en-US" sz="2000" dirty="0">
                <a:solidFill>
                  <a:schemeClr val="accent1"/>
                </a:solidFill>
              </a:rPr>
              <a:t>ORDER BY </a:t>
            </a:r>
            <a:r>
              <a:rPr lang="en-US" sz="2000" dirty="0"/>
              <a:t>TOTAL_GDP DESC    </a:t>
            </a:r>
          </a:p>
          <a:p>
            <a:pPr marL="114300" indent="0">
              <a:buNone/>
            </a:pPr>
            <a:r>
              <a:rPr lang="en-US" sz="2000" dirty="0"/>
              <a:t>LIMIT 5) AS MAJOR_ECONOMIES </a:t>
            </a:r>
            <a:r>
              <a:rPr lang="en-US" sz="2000" dirty="0">
                <a:solidFill>
                  <a:schemeClr val="accent1"/>
                </a:solidFill>
              </a:rPr>
              <a:t>ON</a:t>
            </a:r>
            <a:r>
              <a:rPr lang="en-US" sz="2000" dirty="0"/>
              <a:t> C.COUNTRY = MAJOR_ECONOMIES.COUNTRY</a:t>
            </a:r>
          </a:p>
          <a:p>
            <a:pPr marL="114300" indent="0">
              <a:buNone/>
            </a:pPr>
            <a:r>
              <a:rPr lang="en-US" sz="2000" dirty="0">
                <a:solidFill>
                  <a:schemeClr val="accent1"/>
                </a:solidFill>
              </a:rPr>
              <a:t>GROUP BY </a:t>
            </a:r>
            <a:r>
              <a:rPr lang="en-US" sz="2000" dirty="0"/>
              <a:t>C.YEAR</a:t>
            </a:r>
          </a:p>
          <a:p>
            <a:pPr marL="114300" indent="0">
              <a:buNone/>
            </a:pPr>
            <a:r>
              <a:rPr lang="en-US" sz="2000" dirty="0">
                <a:solidFill>
                  <a:schemeClr val="accent1"/>
                </a:solidFill>
              </a:rPr>
              <a:t>ORDER BY </a:t>
            </a:r>
            <a:r>
              <a:rPr lang="en-US" sz="2000" dirty="0"/>
              <a:t>C.YEAR;</a:t>
            </a:r>
            <a:endParaRPr lang="en-ID" sz="2000" dirty="0"/>
          </a:p>
        </p:txBody>
      </p:sp>
      <p:pic>
        <p:nvPicPr>
          <p:cNvPr id="6146" name="Picture 2">
            <a:extLst>
              <a:ext uri="{FF2B5EF4-FFF2-40B4-BE49-F238E27FC236}">
                <a16:creationId xmlns:a16="http://schemas.microsoft.com/office/drawing/2014/main" id="{2B362669-FC1A-5F79-A6A9-5C1194DDA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419" y="1941871"/>
            <a:ext cx="4218040" cy="263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567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617B8-1DCF-AD3A-DDA6-E0CB828323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F87C3-6C12-6806-7982-6E9F55A80B00}"/>
              </a:ext>
            </a:extLst>
          </p:cNvPr>
          <p:cNvSpPr>
            <a:spLocks noGrp="1"/>
          </p:cNvSpPr>
          <p:nvPr>
            <p:ph type="title"/>
          </p:nvPr>
        </p:nvSpPr>
        <p:spPr>
          <a:xfrm>
            <a:off x="838200" y="365125"/>
            <a:ext cx="10515600" cy="854075"/>
          </a:xfrm>
        </p:spPr>
        <p:txBody>
          <a:bodyPr>
            <a:normAutofit/>
          </a:bodyPr>
          <a:lstStyle/>
          <a:p>
            <a:r>
              <a:rPr lang="en-US" sz="2000" b="1" dirty="0">
                <a:solidFill>
                  <a:srgbClr val="FF0000"/>
                </a:solidFill>
              </a:rPr>
              <a:t>9.WHAT IS THE AVERAGE YEARLY CHANGE IN EMISSIONS PER CAPITA FOR EACH COUNTRY?</a:t>
            </a:r>
            <a:endParaRPr lang="en-ID" sz="2000" b="1" dirty="0">
              <a:solidFill>
                <a:srgbClr val="FF0000"/>
              </a:solidFill>
            </a:endParaRPr>
          </a:p>
        </p:txBody>
      </p:sp>
      <p:sp>
        <p:nvSpPr>
          <p:cNvPr id="3" name="Text Placeholder 2">
            <a:extLst>
              <a:ext uri="{FF2B5EF4-FFF2-40B4-BE49-F238E27FC236}">
                <a16:creationId xmlns:a16="http://schemas.microsoft.com/office/drawing/2014/main" id="{B8432A3F-9BD4-2F2D-0B9E-3DBA0992ED2A}"/>
              </a:ext>
            </a:extLst>
          </p:cNvPr>
          <p:cNvSpPr>
            <a:spLocks noGrp="1"/>
          </p:cNvSpPr>
          <p:nvPr>
            <p:ph type="body" idx="1"/>
          </p:nvPr>
        </p:nvSpPr>
        <p:spPr>
          <a:xfrm>
            <a:off x="838200" y="1219200"/>
            <a:ext cx="5181600" cy="4957763"/>
          </a:xfrm>
        </p:spPr>
        <p:txBody>
          <a:bodyPr>
            <a:normAutofit/>
          </a:bodyPr>
          <a:lstStyle/>
          <a:p>
            <a:pPr marL="114300" indent="0">
              <a:buNone/>
            </a:pPr>
            <a:r>
              <a:rPr lang="en-US" sz="2000" dirty="0">
                <a:solidFill>
                  <a:schemeClr val="accent1"/>
                </a:solidFill>
              </a:rPr>
              <a:t>WITH</a:t>
            </a:r>
            <a:r>
              <a:rPr lang="en-US" sz="2000" dirty="0"/>
              <a:t> EMISSIONCHANGES </a:t>
            </a:r>
          </a:p>
          <a:p>
            <a:pPr marL="114300" indent="0">
              <a:buNone/>
            </a:pPr>
            <a:r>
              <a:rPr lang="en-US" sz="2000" dirty="0">
                <a:solidFill>
                  <a:schemeClr val="accent1"/>
                </a:solidFill>
              </a:rPr>
              <a:t>AS</a:t>
            </a:r>
            <a:r>
              <a:rPr lang="en-US" sz="2000" dirty="0"/>
              <a:t> ( </a:t>
            </a:r>
            <a:r>
              <a:rPr lang="en-US" sz="2000" dirty="0">
                <a:solidFill>
                  <a:schemeClr val="accent1"/>
                </a:solidFill>
              </a:rPr>
              <a:t>SELECT </a:t>
            </a:r>
            <a:r>
              <a:rPr lang="en-US" sz="2000" dirty="0"/>
              <a:t>COUNTRY, YEAR, PER_CAPITA_EMISSION, </a:t>
            </a:r>
            <a:r>
              <a:rPr lang="en-US" sz="2000" dirty="0">
                <a:solidFill>
                  <a:schemeClr val="accent1"/>
                </a:solidFill>
              </a:rPr>
              <a:t>LAG</a:t>
            </a:r>
            <a:r>
              <a:rPr lang="en-US" sz="2000" dirty="0"/>
              <a:t>(PER_CAPITA_EMISSION)  </a:t>
            </a:r>
            <a:r>
              <a:rPr lang="en-US" sz="2000" dirty="0">
                <a:solidFill>
                  <a:schemeClr val="accent1"/>
                </a:solidFill>
              </a:rPr>
              <a:t>OVER</a:t>
            </a:r>
            <a:r>
              <a:rPr lang="en-US" sz="2000" dirty="0"/>
              <a:t>(</a:t>
            </a:r>
            <a:r>
              <a:rPr lang="en-US" sz="2000" dirty="0">
                <a:solidFill>
                  <a:schemeClr val="accent1"/>
                </a:solidFill>
              </a:rPr>
              <a:t>PARTITION BY </a:t>
            </a:r>
            <a:r>
              <a:rPr lang="en-US" sz="2000" dirty="0"/>
              <a:t>COUNTRY </a:t>
            </a:r>
            <a:r>
              <a:rPr lang="en-US" sz="2000" dirty="0">
                <a:solidFill>
                  <a:schemeClr val="accent1"/>
                </a:solidFill>
              </a:rPr>
              <a:t>ORDER BY </a:t>
            </a:r>
            <a:r>
              <a:rPr lang="en-US" sz="2000" dirty="0"/>
              <a:t>YEAR) </a:t>
            </a:r>
            <a:r>
              <a:rPr lang="en-US" sz="2000" dirty="0">
                <a:solidFill>
                  <a:schemeClr val="accent1"/>
                </a:solidFill>
              </a:rPr>
              <a:t>AS</a:t>
            </a:r>
            <a:r>
              <a:rPr lang="en-US" sz="2000" dirty="0"/>
              <a:t> PRE_YEAR_EMISSION FROM EMISSION) </a:t>
            </a:r>
          </a:p>
          <a:p>
            <a:pPr marL="114300" indent="0">
              <a:buNone/>
            </a:pPr>
            <a:r>
              <a:rPr lang="en-US" sz="2000" dirty="0">
                <a:solidFill>
                  <a:schemeClr val="accent1"/>
                </a:solidFill>
              </a:rPr>
              <a:t>SELECT </a:t>
            </a:r>
            <a:r>
              <a:rPr lang="en-US" sz="2000" dirty="0"/>
              <a:t>COUNTRY, ROUND(AVG(PER_CAPITA_EMISSION-PRE_YEAR_EMISSION),2)  </a:t>
            </a:r>
            <a:r>
              <a:rPr lang="en-US" sz="2000" dirty="0">
                <a:solidFill>
                  <a:schemeClr val="accent1"/>
                </a:solidFill>
              </a:rPr>
              <a:t>AS</a:t>
            </a:r>
            <a:r>
              <a:rPr lang="en-US" sz="2000" dirty="0"/>
              <a:t> AVG_YEAR_PERCAPITA_CHANGE</a:t>
            </a:r>
          </a:p>
          <a:p>
            <a:pPr marL="114300" indent="0">
              <a:buNone/>
            </a:pPr>
            <a:r>
              <a:rPr lang="en-US" sz="2000" dirty="0"/>
              <a:t> </a:t>
            </a:r>
            <a:r>
              <a:rPr lang="en-US" sz="2000" dirty="0">
                <a:solidFill>
                  <a:schemeClr val="accent1"/>
                </a:solidFill>
              </a:rPr>
              <a:t>FROM</a:t>
            </a:r>
            <a:r>
              <a:rPr lang="en-US" sz="2000" dirty="0"/>
              <a:t> EMISSIONCHANGES </a:t>
            </a:r>
            <a:r>
              <a:rPr lang="en-US" sz="2000" dirty="0">
                <a:solidFill>
                  <a:schemeClr val="accent1"/>
                </a:solidFill>
              </a:rPr>
              <a:t>WHERE</a:t>
            </a:r>
            <a:r>
              <a:rPr lang="en-US" sz="2000" dirty="0"/>
              <a:t> PRE_YEAR_EMISSION IS NOT NULL </a:t>
            </a:r>
          </a:p>
          <a:p>
            <a:pPr marL="114300" indent="0">
              <a:buNone/>
            </a:pPr>
            <a:r>
              <a:rPr lang="en-US" sz="2000" dirty="0">
                <a:solidFill>
                  <a:schemeClr val="accent1"/>
                </a:solidFill>
              </a:rPr>
              <a:t>GROUP BY </a:t>
            </a:r>
            <a:r>
              <a:rPr lang="en-US" sz="2000" dirty="0"/>
              <a:t>COUNTRY </a:t>
            </a:r>
          </a:p>
          <a:p>
            <a:pPr marL="114300" indent="0">
              <a:buNone/>
            </a:pPr>
            <a:r>
              <a:rPr lang="en-US" sz="2000" dirty="0">
                <a:solidFill>
                  <a:schemeClr val="accent1"/>
                </a:solidFill>
              </a:rPr>
              <a:t>ORDER BY </a:t>
            </a:r>
            <a:r>
              <a:rPr lang="en-US" sz="2000" dirty="0"/>
              <a:t>AVG_YEAR_PERCAPITA_CHANGE DESC;</a:t>
            </a:r>
          </a:p>
        </p:txBody>
      </p:sp>
      <p:pic>
        <p:nvPicPr>
          <p:cNvPr id="7170" name="Picture 2">
            <a:extLst>
              <a:ext uri="{FF2B5EF4-FFF2-40B4-BE49-F238E27FC236}">
                <a16:creationId xmlns:a16="http://schemas.microsoft.com/office/drawing/2014/main" id="{888BAA99-BEC2-75A6-775E-1FB4D32DC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312" y="1273175"/>
            <a:ext cx="4892623" cy="490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31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2B46-94CB-D1A4-821C-C96FDB1AB5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8DF57-7C55-2057-6B4F-862207DA0138}"/>
              </a:ext>
            </a:extLst>
          </p:cNvPr>
          <p:cNvSpPr>
            <a:spLocks noGrp="1"/>
          </p:cNvSpPr>
          <p:nvPr>
            <p:ph type="title"/>
          </p:nvPr>
        </p:nvSpPr>
        <p:spPr>
          <a:xfrm>
            <a:off x="838200" y="365125"/>
            <a:ext cx="10515600" cy="854075"/>
          </a:xfrm>
        </p:spPr>
        <p:txBody>
          <a:bodyPr>
            <a:normAutofit/>
          </a:bodyPr>
          <a:lstStyle/>
          <a:p>
            <a:r>
              <a:rPr lang="en-US" sz="2000" b="1" dirty="0">
                <a:solidFill>
                  <a:srgbClr val="FF0000"/>
                </a:solidFill>
              </a:rPr>
              <a:t>10. WHAT IS THE EMISSION-TO-GDP RATIO FOR EACH COUNTRY BY YEAR?</a:t>
            </a:r>
            <a:endParaRPr lang="en-ID" sz="2000" b="1" dirty="0">
              <a:solidFill>
                <a:srgbClr val="FF0000"/>
              </a:solidFill>
            </a:endParaRPr>
          </a:p>
        </p:txBody>
      </p:sp>
      <p:sp>
        <p:nvSpPr>
          <p:cNvPr id="3" name="Text Placeholder 2">
            <a:extLst>
              <a:ext uri="{FF2B5EF4-FFF2-40B4-BE49-F238E27FC236}">
                <a16:creationId xmlns:a16="http://schemas.microsoft.com/office/drawing/2014/main" id="{56A0326A-5BC9-6DE6-4C46-F3EE1A28F8FE}"/>
              </a:ext>
            </a:extLst>
          </p:cNvPr>
          <p:cNvSpPr>
            <a:spLocks noGrp="1"/>
          </p:cNvSpPr>
          <p:nvPr>
            <p:ph type="body" idx="1"/>
          </p:nvPr>
        </p:nvSpPr>
        <p:spPr>
          <a:xfrm>
            <a:off x="838200" y="1219201"/>
            <a:ext cx="5181600" cy="3190240"/>
          </a:xfrm>
        </p:spPr>
        <p:txBody>
          <a:bodyPr>
            <a:noAutofit/>
          </a:bodyPr>
          <a:lstStyle/>
          <a:p>
            <a:pPr marL="114300" indent="0">
              <a:buNone/>
            </a:pPr>
            <a:r>
              <a:rPr lang="en-US" sz="2000" dirty="0">
                <a:solidFill>
                  <a:schemeClr val="accent1"/>
                </a:solidFill>
              </a:rPr>
              <a:t>SELECT</a:t>
            </a:r>
            <a:r>
              <a:rPr lang="en-US" sz="2000" dirty="0"/>
              <a:t> E.COUNTRY, E.YEAR,    ROUND((SUM(E.EMISSION) / SUM(G.VALUE)), 4) </a:t>
            </a:r>
            <a:r>
              <a:rPr lang="en-US" sz="2000" dirty="0">
                <a:solidFill>
                  <a:schemeClr val="accent1"/>
                </a:solidFill>
              </a:rPr>
              <a:t>AS</a:t>
            </a:r>
            <a:r>
              <a:rPr lang="en-US" sz="2000" dirty="0"/>
              <a:t> RATIO</a:t>
            </a:r>
          </a:p>
          <a:p>
            <a:pPr marL="114300" indent="0">
              <a:buNone/>
            </a:pPr>
            <a:r>
              <a:rPr lang="en-US" sz="2000" dirty="0">
                <a:solidFill>
                  <a:schemeClr val="accent1"/>
                </a:solidFill>
              </a:rPr>
              <a:t>FROM </a:t>
            </a:r>
            <a:r>
              <a:rPr lang="en-US" sz="2000" dirty="0"/>
              <a:t> EMISSION E  </a:t>
            </a:r>
            <a:r>
              <a:rPr lang="en-US" sz="2000" dirty="0">
                <a:solidFill>
                  <a:schemeClr val="accent1"/>
                </a:solidFill>
              </a:rPr>
              <a:t>JOIN</a:t>
            </a:r>
            <a:r>
              <a:rPr lang="en-US" sz="2000" dirty="0"/>
              <a:t>  GDP G </a:t>
            </a:r>
            <a:r>
              <a:rPr lang="en-US" sz="2000" dirty="0">
                <a:solidFill>
                  <a:schemeClr val="accent1"/>
                </a:solidFill>
              </a:rPr>
              <a:t>ON</a:t>
            </a:r>
            <a:r>
              <a:rPr lang="en-US" sz="2000" dirty="0"/>
              <a:t> E.COUNTRY = G.COUNTRY        </a:t>
            </a:r>
          </a:p>
          <a:p>
            <a:pPr marL="114300" indent="0">
              <a:buNone/>
            </a:pPr>
            <a:r>
              <a:rPr lang="en-US" sz="2000" dirty="0">
                <a:solidFill>
                  <a:schemeClr val="accent1"/>
                </a:solidFill>
              </a:rPr>
              <a:t>AND </a:t>
            </a:r>
            <a:r>
              <a:rPr lang="en-US" sz="2000" dirty="0"/>
              <a:t>E.YEAR = G.YEAR</a:t>
            </a:r>
          </a:p>
          <a:p>
            <a:pPr marL="114300" indent="0">
              <a:buNone/>
            </a:pPr>
            <a:r>
              <a:rPr lang="en-US" sz="2000" dirty="0">
                <a:solidFill>
                  <a:schemeClr val="accent1"/>
                </a:solidFill>
              </a:rPr>
              <a:t>GROUP BY </a:t>
            </a:r>
            <a:r>
              <a:rPr lang="en-US" sz="2000" dirty="0"/>
              <a:t>COUNTRY , YEAR</a:t>
            </a:r>
          </a:p>
          <a:p>
            <a:pPr marL="114300" indent="0">
              <a:buNone/>
            </a:pPr>
            <a:r>
              <a:rPr lang="en-US" sz="2000" dirty="0">
                <a:solidFill>
                  <a:schemeClr val="accent1"/>
                </a:solidFill>
              </a:rPr>
              <a:t>ORDER BY </a:t>
            </a:r>
            <a:r>
              <a:rPr lang="en-US" sz="2000" dirty="0"/>
              <a:t>COUNTRY , YEAR;</a:t>
            </a:r>
          </a:p>
        </p:txBody>
      </p:sp>
      <p:pic>
        <p:nvPicPr>
          <p:cNvPr id="8194" name="Picture 2">
            <a:extLst>
              <a:ext uri="{FF2B5EF4-FFF2-40B4-BE49-F238E27FC236}">
                <a16:creationId xmlns:a16="http://schemas.microsoft.com/office/drawing/2014/main" id="{F8DCB25E-C5BB-B426-72F0-E2045D478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175" y="1156786"/>
            <a:ext cx="3778967" cy="4821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25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4632E-7585-D364-2091-3A5F6E072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BF216-4F6D-6666-6A38-957DC953B617}"/>
              </a:ext>
            </a:extLst>
          </p:cNvPr>
          <p:cNvSpPr>
            <a:spLocks noGrp="1"/>
          </p:cNvSpPr>
          <p:nvPr>
            <p:ph type="title"/>
          </p:nvPr>
        </p:nvSpPr>
        <p:spPr>
          <a:xfrm>
            <a:off x="762000" y="365125"/>
            <a:ext cx="10515600" cy="854075"/>
          </a:xfrm>
        </p:spPr>
        <p:txBody>
          <a:bodyPr>
            <a:normAutofit/>
          </a:bodyPr>
          <a:lstStyle/>
          <a:p>
            <a:r>
              <a:rPr lang="en-US" sz="2000" b="1" dirty="0">
                <a:solidFill>
                  <a:srgbClr val="FF0000"/>
                </a:solidFill>
              </a:rPr>
              <a:t>11.WHAT IS THE ENERGY CONSUMPTION PER CAPITA FOR EACH COUNTRY OVER THE LAST DECADE?</a:t>
            </a:r>
            <a:endParaRPr lang="en-ID" sz="2000" b="1" dirty="0">
              <a:solidFill>
                <a:srgbClr val="FF0000"/>
              </a:solidFill>
            </a:endParaRPr>
          </a:p>
        </p:txBody>
      </p:sp>
      <p:sp>
        <p:nvSpPr>
          <p:cNvPr id="3" name="Text Placeholder 2">
            <a:extLst>
              <a:ext uri="{FF2B5EF4-FFF2-40B4-BE49-F238E27FC236}">
                <a16:creationId xmlns:a16="http://schemas.microsoft.com/office/drawing/2014/main" id="{43C9F55B-95BB-76AD-8E96-D134B199DF91}"/>
              </a:ext>
            </a:extLst>
          </p:cNvPr>
          <p:cNvSpPr>
            <a:spLocks noGrp="1"/>
          </p:cNvSpPr>
          <p:nvPr>
            <p:ph type="body" idx="1"/>
          </p:nvPr>
        </p:nvSpPr>
        <p:spPr>
          <a:xfrm>
            <a:off x="838199" y="884903"/>
            <a:ext cx="5823155" cy="5607972"/>
          </a:xfrm>
        </p:spPr>
        <p:txBody>
          <a:bodyPr>
            <a:noAutofit/>
          </a:bodyPr>
          <a:lstStyle/>
          <a:p>
            <a:pPr marL="114300" indent="0">
              <a:buNone/>
            </a:pPr>
            <a:r>
              <a:rPr lang="en-US" sz="2000" dirty="0">
                <a:solidFill>
                  <a:schemeClr val="accent1"/>
                </a:solidFill>
              </a:rPr>
              <a:t>WITH</a:t>
            </a:r>
            <a:r>
              <a:rPr lang="en-US" sz="2000" dirty="0"/>
              <a:t> RECENT_YEARS </a:t>
            </a:r>
            <a:r>
              <a:rPr lang="en-US" sz="2000" dirty="0">
                <a:solidFill>
                  <a:schemeClr val="accent1"/>
                </a:solidFill>
              </a:rPr>
              <a:t>AS</a:t>
            </a:r>
            <a:r>
              <a:rPr lang="en-US" sz="2000" dirty="0"/>
              <a:t> </a:t>
            </a:r>
          </a:p>
          <a:p>
            <a:pPr marL="114300" indent="0">
              <a:buNone/>
            </a:pPr>
            <a:r>
              <a:rPr lang="en-US" sz="2000" dirty="0"/>
              <a:t>(</a:t>
            </a:r>
            <a:r>
              <a:rPr lang="en-US" sz="2000" dirty="0">
                <a:solidFill>
                  <a:schemeClr val="accent1"/>
                </a:solidFill>
              </a:rPr>
              <a:t>SELECT</a:t>
            </a:r>
            <a:r>
              <a:rPr lang="en-US" sz="2000" dirty="0"/>
              <a:t> MAX(YEAR) </a:t>
            </a:r>
            <a:r>
              <a:rPr lang="en-US" sz="2000" dirty="0">
                <a:solidFill>
                  <a:schemeClr val="accent1"/>
                </a:solidFill>
              </a:rPr>
              <a:t>AS</a:t>
            </a:r>
            <a:r>
              <a:rPr lang="en-US" sz="2000" dirty="0"/>
              <a:t> MAX_YEAR </a:t>
            </a:r>
            <a:r>
              <a:rPr lang="en-US" sz="2000" dirty="0">
                <a:solidFill>
                  <a:schemeClr val="accent1"/>
                </a:solidFill>
              </a:rPr>
              <a:t>FROM</a:t>
            </a:r>
            <a:r>
              <a:rPr lang="en-US" sz="2000" dirty="0"/>
              <a:t> CONSUMPTION),</a:t>
            </a:r>
          </a:p>
          <a:p>
            <a:pPr marL="114300" indent="0">
              <a:buNone/>
            </a:pPr>
            <a:r>
              <a:rPr lang="en-US" sz="2000" dirty="0"/>
              <a:t>CONSUMPTION_DATA </a:t>
            </a:r>
            <a:r>
              <a:rPr lang="en-US" sz="2000" dirty="0">
                <a:solidFill>
                  <a:schemeClr val="accent1"/>
                </a:solidFill>
              </a:rPr>
              <a:t>AS</a:t>
            </a:r>
          </a:p>
          <a:p>
            <a:pPr marL="114300" indent="0">
              <a:buNone/>
            </a:pPr>
            <a:r>
              <a:rPr lang="en-US" sz="2000" dirty="0"/>
              <a:t>(</a:t>
            </a:r>
            <a:r>
              <a:rPr lang="en-US" sz="2000" dirty="0">
                <a:solidFill>
                  <a:schemeClr val="accent1"/>
                </a:solidFill>
              </a:rPr>
              <a:t>SELECT</a:t>
            </a:r>
            <a:r>
              <a:rPr lang="en-US" sz="2000" dirty="0"/>
              <a:t> C.COUNTRY, C.YEAR, C.CONSUMPTION, P.VALUE AS POPULATION  </a:t>
            </a:r>
          </a:p>
          <a:p>
            <a:pPr marL="114300" indent="0">
              <a:buNone/>
            </a:pPr>
            <a:r>
              <a:rPr lang="en-US" sz="2000" dirty="0">
                <a:solidFill>
                  <a:schemeClr val="accent1"/>
                </a:solidFill>
              </a:rPr>
              <a:t>FROM</a:t>
            </a:r>
            <a:r>
              <a:rPr lang="en-US" sz="2000" dirty="0"/>
              <a:t> CONSUMPTION C </a:t>
            </a:r>
            <a:r>
              <a:rPr lang="en-US" sz="2000" dirty="0">
                <a:solidFill>
                  <a:schemeClr val="accent1"/>
                </a:solidFill>
              </a:rPr>
              <a:t>JOIN </a:t>
            </a:r>
            <a:r>
              <a:rPr lang="en-US" sz="2000" dirty="0"/>
              <a:t>POPULATION P    </a:t>
            </a:r>
          </a:p>
          <a:p>
            <a:pPr marL="114300" indent="0">
              <a:buNone/>
            </a:pPr>
            <a:r>
              <a:rPr lang="en-US" sz="2000" dirty="0">
                <a:solidFill>
                  <a:schemeClr val="accent1"/>
                </a:solidFill>
              </a:rPr>
              <a:t>ON</a:t>
            </a:r>
            <a:r>
              <a:rPr lang="en-US" sz="2000" dirty="0"/>
              <a:t> C.COUNTRY = P.COUNTRIES </a:t>
            </a:r>
            <a:r>
              <a:rPr lang="en-US" sz="2000" dirty="0">
                <a:solidFill>
                  <a:schemeClr val="accent1"/>
                </a:solidFill>
              </a:rPr>
              <a:t>AND</a:t>
            </a:r>
            <a:r>
              <a:rPr lang="en-US" sz="2000" dirty="0"/>
              <a:t> C.YEAR = P.YEAR  </a:t>
            </a:r>
            <a:r>
              <a:rPr lang="en-US" sz="2000" dirty="0">
                <a:solidFill>
                  <a:schemeClr val="accent1"/>
                </a:solidFill>
              </a:rPr>
              <a:t>WHERE</a:t>
            </a:r>
            <a:r>
              <a:rPr lang="en-US" sz="2000" dirty="0"/>
              <a:t> C.YEAR &gt;= (</a:t>
            </a:r>
            <a:r>
              <a:rPr lang="en-US" sz="2000" dirty="0">
                <a:solidFill>
                  <a:schemeClr val="accent1"/>
                </a:solidFill>
              </a:rPr>
              <a:t>SELECT</a:t>
            </a:r>
            <a:r>
              <a:rPr lang="en-US" sz="2000" dirty="0"/>
              <a:t> MAX_YEAR - 9 </a:t>
            </a:r>
            <a:r>
              <a:rPr lang="en-US" sz="2000" dirty="0">
                <a:solidFill>
                  <a:schemeClr val="accent1"/>
                </a:solidFill>
              </a:rPr>
              <a:t>FROM </a:t>
            </a:r>
            <a:r>
              <a:rPr lang="en-US" sz="2000" dirty="0"/>
              <a:t>RECENT_YEARS) </a:t>
            </a:r>
          </a:p>
          <a:p>
            <a:pPr marL="114300" indent="0">
              <a:buNone/>
            </a:pPr>
            <a:r>
              <a:rPr lang="en-US" sz="2000" dirty="0">
                <a:solidFill>
                  <a:schemeClr val="accent1"/>
                </a:solidFill>
              </a:rPr>
              <a:t>SELECT </a:t>
            </a:r>
            <a:r>
              <a:rPr lang="en-US" sz="2000" dirty="0"/>
              <a:t>COUNTRY, YEAR,  ROUND(SUM(CONSUMPTION) / SUM(POPULATION), 4) AS CONSUMPTION_PER_CAPITA </a:t>
            </a:r>
          </a:p>
          <a:p>
            <a:pPr marL="114300" indent="0">
              <a:buNone/>
            </a:pPr>
            <a:r>
              <a:rPr lang="en-US" sz="2000" dirty="0">
                <a:solidFill>
                  <a:schemeClr val="accent1"/>
                </a:solidFill>
              </a:rPr>
              <a:t>FROM</a:t>
            </a:r>
            <a:r>
              <a:rPr lang="en-US" sz="2000" dirty="0"/>
              <a:t> CONSUMPTION_DATA</a:t>
            </a:r>
          </a:p>
          <a:p>
            <a:pPr marL="114300" indent="0">
              <a:buNone/>
            </a:pPr>
            <a:r>
              <a:rPr lang="en-US" sz="2000" dirty="0">
                <a:solidFill>
                  <a:schemeClr val="accent1"/>
                </a:solidFill>
              </a:rPr>
              <a:t>GROUP BY </a:t>
            </a:r>
            <a:r>
              <a:rPr lang="en-US" sz="2000" dirty="0"/>
              <a:t>COUNTRY, YEAR</a:t>
            </a:r>
          </a:p>
          <a:p>
            <a:pPr marL="114300" indent="0">
              <a:buNone/>
            </a:pPr>
            <a:r>
              <a:rPr lang="en-US" sz="2000" dirty="0">
                <a:solidFill>
                  <a:schemeClr val="accent1"/>
                </a:solidFill>
              </a:rPr>
              <a:t>ORDER BY </a:t>
            </a:r>
            <a:r>
              <a:rPr lang="en-US" sz="2000" dirty="0"/>
              <a:t>COUNTRY,YEAR; </a:t>
            </a:r>
          </a:p>
        </p:txBody>
      </p:sp>
      <p:pic>
        <p:nvPicPr>
          <p:cNvPr id="9218" name="Picture 2">
            <a:extLst>
              <a:ext uri="{FF2B5EF4-FFF2-40B4-BE49-F238E27FC236}">
                <a16:creationId xmlns:a16="http://schemas.microsoft.com/office/drawing/2014/main" id="{4B738023-5DA3-7E53-96F6-0EE3BD774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113422"/>
            <a:ext cx="3613355" cy="501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931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8ABD7-C9CB-3167-9D9B-6DA77D1580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D76D4-3202-E07A-9A67-2C4455B500F6}"/>
              </a:ext>
            </a:extLst>
          </p:cNvPr>
          <p:cNvSpPr>
            <a:spLocks noGrp="1"/>
          </p:cNvSpPr>
          <p:nvPr>
            <p:ph type="title"/>
          </p:nvPr>
        </p:nvSpPr>
        <p:spPr>
          <a:xfrm>
            <a:off x="613611" y="365125"/>
            <a:ext cx="10515600" cy="854075"/>
          </a:xfrm>
        </p:spPr>
        <p:txBody>
          <a:bodyPr>
            <a:normAutofit/>
          </a:bodyPr>
          <a:lstStyle/>
          <a:p>
            <a:r>
              <a:rPr lang="en-US" sz="2000" b="1" dirty="0">
                <a:solidFill>
                  <a:srgbClr val="FF0000"/>
                </a:solidFill>
              </a:rPr>
              <a:t>12.HOW DOES ENERGY PRODUCTION PER CAPITA VARY ACROSS COUNTRIES</a:t>
            </a:r>
            <a:endParaRPr lang="en-ID" sz="2000" b="1" dirty="0">
              <a:solidFill>
                <a:srgbClr val="FF0000"/>
              </a:solidFill>
            </a:endParaRPr>
          </a:p>
        </p:txBody>
      </p:sp>
      <p:sp>
        <p:nvSpPr>
          <p:cNvPr id="3" name="Text Placeholder 2">
            <a:extLst>
              <a:ext uri="{FF2B5EF4-FFF2-40B4-BE49-F238E27FC236}">
                <a16:creationId xmlns:a16="http://schemas.microsoft.com/office/drawing/2014/main" id="{243AAA9D-F023-D411-F445-7C514E30C372}"/>
              </a:ext>
            </a:extLst>
          </p:cNvPr>
          <p:cNvSpPr>
            <a:spLocks noGrp="1"/>
          </p:cNvSpPr>
          <p:nvPr>
            <p:ph type="body" idx="1"/>
          </p:nvPr>
        </p:nvSpPr>
        <p:spPr>
          <a:xfrm>
            <a:off x="613610" y="1219201"/>
            <a:ext cx="5777029" cy="4795520"/>
          </a:xfrm>
        </p:spPr>
        <p:txBody>
          <a:bodyPr>
            <a:noAutofit/>
          </a:bodyPr>
          <a:lstStyle/>
          <a:p>
            <a:pPr marL="114300" indent="0">
              <a:buNone/>
            </a:pPr>
            <a:r>
              <a:rPr lang="en-US" sz="2000" dirty="0">
                <a:solidFill>
                  <a:schemeClr val="accent1"/>
                </a:solidFill>
              </a:rPr>
              <a:t>SELECT</a:t>
            </a:r>
            <a:r>
              <a:rPr lang="en-US" sz="2000" dirty="0"/>
              <a:t>   P.COUNTRIES,    ROUND(SUM(P1.PRODUCTION) / SUM(P.VALUE), 4) </a:t>
            </a:r>
          </a:p>
          <a:p>
            <a:pPr marL="114300" indent="0">
              <a:buNone/>
            </a:pPr>
            <a:r>
              <a:rPr lang="en-US" sz="2000" dirty="0">
                <a:solidFill>
                  <a:schemeClr val="accent1"/>
                </a:solidFill>
              </a:rPr>
              <a:t>AS</a:t>
            </a:r>
            <a:r>
              <a:rPr lang="en-US" sz="2000" dirty="0"/>
              <a:t> PRODUCTION_PERCAPITA</a:t>
            </a:r>
          </a:p>
          <a:p>
            <a:pPr marL="114300" indent="0">
              <a:buNone/>
            </a:pPr>
            <a:r>
              <a:rPr lang="en-US" sz="2000" dirty="0">
                <a:solidFill>
                  <a:schemeClr val="accent1"/>
                </a:solidFill>
              </a:rPr>
              <a:t>FROM</a:t>
            </a:r>
            <a:r>
              <a:rPr lang="en-US" sz="2000" dirty="0"/>
              <a:t>    </a:t>
            </a:r>
          </a:p>
          <a:p>
            <a:pPr marL="114300" indent="0">
              <a:buNone/>
            </a:pPr>
            <a:r>
              <a:rPr lang="en-US" sz="2000" dirty="0"/>
              <a:t>POPULATION P        </a:t>
            </a:r>
          </a:p>
          <a:p>
            <a:pPr marL="114300" indent="0">
              <a:buNone/>
            </a:pPr>
            <a:r>
              <a:rPr lang="en-US" sz="2000" dirty="0">
                <a:solidFill>
                  <a:schemeClr val="accent1"/>
                </a:solidFill>
              </a:rPr>
              <a:t>JOIN </a:t>
            </a:r>
            <a:r>
              <a:rPr lang="en-US" sz="2000" dirty="0"/>
              <a:t> PRODUCTION P1 </a:t>
            </a:r>
          </a:p>
          <a:p>
            <a:pPr marL="114300" indent="0">
              <a:buNone/>
            </a:pPr>
            <a:r>
              <a:rPr lang="en-US" sz="2000" dirty="0">
                <a:solidFill>
                  <a:schemeClr val="accent1"/>
                </a:solidFill>
              </a:rPr>
              <a:t>ON</a:t>
            </a:r>
            <a:r>
              <a:rPr lang="en-US" sz="2000" dirty="0"/>
              <a:t> P.COUNTRIES = P1.COUNTRY        </a:t>
            </a:r>
          </a:p>
          <a:p>
            <a:pPr marL="114300" indent="0">
              <a:buNone/>
            </a:pPr>
            <a:r>
              <a:rPr lang="en-US" sz="2000" dirty="0">
                <a:solidFill>
                  <a:schemeClr val="accent1"/>
                </a:solidFill>
              </a:rPr>
              <a:t>AND </a:t>
            </a:r>
            <a:r>
              <a:rPr lang="en-US" sz="2000" dirty="0"/>
              <a:t>P.YEAR = P1.YEAR</a:t>
            </a:r>
          </a:p>
          <a:p>
            <a:pPr marL="114300" indent="0">
              <a:buNone/>
            </a:pPr>
            <a:r>
              <a:rPr lang="en-US" sz="2000" dirty="0">
                <a:solidFill>
                  <a:schemeClr val="accent1"/>
                </a:solidFill>
              </a:rPr>
              <a:t>GROUP BY  </a:t>
            </a:r>
            <a:r>
              <a:rPr lang="en-US" sz="2000" dirty="0"/>
              <a:t>P.COUNTRIES</a:t>
            </a:r>
          </a:p>
          <a:p>
            <a:pPr marL="114300" indent="0">
              <a:buNone/>
            </a:pPr>
            <a:r>
              <a:rPr lang="en-US" sz="2000" dirty="0">
                <a:solidFill>
                  <a:schemeClr val="accent1"/>
                </a:solidFill>
              </a:rPr>
              <a:t>ORDER BY </a:t>
            </a:r>
            <a:r>
              <a:rPr lang="en-US" sz="2000" dirty="0"/>
              <a:t>PRODUCTION_PERCAPITA </a:t>
            </a:r>
            <a:r>
              <a:rPr lang="en-US" sz="2000" dirty="0">
                <a:solidFill>
                  <a:schemeClr val="accent1"/>
                </a:solidFill>
              </a:rPr>
              <a:t>DESC</a:t>
            </a:r>
            <a:r>
              <a:rPr lang="en-US" sz="2000" dirty="0"/>
              <a:t>;</a:t>
            </a:r>
          </a:p>
        </p:txBody>
      </p:sp>
      <p:pic>
        <p:nvPicPr>
          <p:cNvPr id="10242" name="Picture 2">
            <a:extLst>
              <a:ext uri="{FF2B5EF4-FFF2-40B4-BE49-F238E27FC236}">
                <a16:creationId xmlns:a16="http://schemas.microsoft.com/office/drawing/2014/main" id="{82841CB8-A35F-5F56-A9F9-9A73D0419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480" y="1219200"/>
            <a:ext cx="4240730" cy="469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740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13A59-8363-9724-146B-2EE3CF088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76F26-ED2A-DC77-7E16-6E4ABB863160}"/>
              </a:ext>
            </a:extLst>
          </p:cNvPr>
          <p:cNvSpPr>
            <a:spLocks noGrp="1"/>
          </p:cNvSpPr>
          <p:nvPr>
            <p:ph type="title"/>
          </p:nvPr>
        </p:nvSpPr>
        <p:spPr>
          <a:xfrm>
            <a:off x="613611" y="365125"/>
            <a:ext cx="10515600" cy="854075"/>
          </a:xfrm>
        </p:spPr>
        <p:txBody>
          <a:bodyPr>
            <a:normAutofit/>
          </a:bodyPr>
          <a:lstStyle/>
          <a:p>
            <a:r>
              <a:rPr lang="en-US" sz="2000" b="1" dirty="0">
                <a:solidFill>
                  <a:srgbClr val="FF0000"/>
                </a:solidFill>
              </a:rPr>
              <a:t>13.WHICH COUNTRIES HAVE THE HIGHEST ENERGY CONSUMPTION RELATIVE TO GDP?</a:t>
            </a:r>
            <a:endParaRPr lang="en-ID" sz="2000" b="1" dirty="0">
              <a:solidFill>
                <a:srgbClr val="FF0000"/>
              </a:solidFill>
            </a:endParaRPr>
          </a:p>
        </p:txBody>
      </p:sp>
      <p:sp>
        <p:nvSpPr>
          <p:cNvPr id="3" name="Text Placeholder 2">
            <a:extLst>
              <a:ext uri="{FF2B5EF4-FFF2-40B4-BE49-F238E27FC236}">
                <a16:creationId xmlns:a16="http://schemas.microsoft.com/office/drawing/2014/main" id="{AF86FADD-BDC6-B3F9-805C-6092E5C8BAFB}"/>
              </a:ext>
            </a:extLst>
          </p:cNvPr>
          <p:cNvSpPr>
            <a:spLocks noGrp="1"/>
          </p:cNvSpPr>
          <p:nvPr>
            <p:ph type="body" idx="1"/>
          </p:nvPr>
        </p:nvSpPr>
        <p:spPr>
          <a:xfrm>
            <a:off x="613610" y="1219200"/>
            <a:ext cx="6569509" cy="4689987"/>
          </a:xfrm>
        </p:spPr>
        <p:txBody>
          <a:bodyPr>
            <a:noAutofit/>
          </a:bodyPr>
          <a:lstStyle/>
          <a:p>
            <a:pPr marL="114300" indent="0">
              <a:buNone/>
            </a:pPr>
            <a:r>
              <a:rPr lang="en-US" sz="2000" dirty="0">
                <a:solidFill>
                  <a:schemeClr val="accent1"/>
                </a:solidFill>
              </a:rPr>
              <a:t>SELECT </a:t>
            </a:r>
            <a:r>
              <a:rPr lang="en-US" sz="2000" dirty="0"/>
              <a:t> C.COUNTRY, </a:t>
            </a:r>
          </a:p>
          <a:p>
            <a:pPr marL="114300" indent="0">
              <a:buNone/>
            </a:pPr>
            <a:r>
              <a:rPr lang="en-US" sz="2000" dirty="0"/>
              <a:t>ROUND(SUM(CONSUMPTION) / SUM(G.VALUE), 4) </a:t>
            </a:r>
          </a:p>
          <a:p>
            <a:pPr marL="114300" indent="0">
              <a:buNone/>
            </a:pPr>
            <a:r>
              <a:rPr lang="en-US" sz="2000" dirty="0">
                <a:solidFill>
                  <a:schemeClr val="accent1"/>
                </a:solidFill>
              </a:rPr>
              <a:t>AS</a:t>
            </a:r>
            <a:r>
              <a:rPr lang="en-US" sz="2000" dirty="0"/>
              <a:t> RELATIVE_CONSUMPTION_FOR_GDP</a:t>
            </a:r>
          </a:p>
          <a:p>
            <a:pPr marL="114300" indent="0">
              <a:buNone/>
            </a:pPr>
            <a:r>
              <a:rPr lang="en-US" sz="2000" dirty="0">
                <a:solidFill>
                  <a:schemeClr val="accent1"/>
                </a:solidFill>
              </a:rPr>
              <a:t>FROM </a:t>
            </a:r>
            <a:r>
              <a:rPr lang="en-US" sz="2000" dirty="0"/>
              <a:t> CONSUMPTION C        </a:t>
            </a:r>
          </a:p>
          <a:p>
            <a:pPr marL="114300" indent="0">
              <a:buNone/>
            </a:pPr>
            <a:r>
              <a:rPr lang="en-US" sz="2000" dirty="0">
                <a:solidFill>
                  <a:schemeClr val="accent1"/>
                </a:solidFill>
              </a:rPr>
              <a:t>JOIN </a:t>
            </a:r>
            <a:r>
              <a:rPr lang="en-US" sz="2000" dirty="0"/>
              <a:t>    GDP G </a:t>
            </a:r>
          </a:p>
          <a:p>
            <a:pPr marL="114300" indent="0">
              <a:buNone/>
            </a:pPr>
            <a:r>
              <a:rPr lang="en-US" sz="2000" dirty="0">
                <a:solidFill>
                  <a:schemeClr val="accent1"/>
                </a:solidFill>
              </a:rPr>
              <a:t>ON</a:t>
            </a:r>
            <a:r>
              <a:rPr lang="en-US" sz="2000" dirty="0"/>
              <a:t> C.COUNTRY = G.COUNTRY        </a:t>
            </a:r>
          </a:p>
          <a:p>
            <a:pPr marL="114300" indent="0">
              <a:buNone/>
            </a:pPr>
            <a:r>
              <a:rPr lang="en-US" sz="2000" dirty="0">
                <a:solidFill>
                  <a:schemeClr val="accent1"/>
                </a:solidFill>
              </a:rPr>
              <a:t>AND</a:t>
            </a:r>
            <a:r>
              <a:rPr lang="en-US" sz="2000" dirty="0"/>
              <a:t> C.YEAR = G.YEAR</a:t>
            </a:r>
          </a:p>
          <a:p>
            <a:pPr marL="114300" indent="0">
              <a:buNone/>
            </a:pPr>
            <a:r>
              <a:rPr lang="en-US" sz="2000" dirty="0">
                <a:solidFill>
                  <a:schemeClr val="accent1"/>
                </a:solidFill>
              </a:rPr>
              <a:t>GROUP BY </a:t>
            </a:r>
            <a:r>
              <a:rPr lang="en-US" sz="2000" dirty="0"/>
              <a:t>COUNTRY</a:t>
            </a:r>
          </a:p>
          <a:p>
            <a:pPr marL="114300" indent="0">
              <a:buNone/>
            </a:pPr>
            <a:r>
              <a:rPr lang="en-US" sz="2000" dirty="0">
                <a:solidFill>
                  <a:schemeClr val="accent1"/>
                </a:solidFill>
              </a:rPr>
              <a:t>ORDER BY </a:t>
            </a:r>
            <a:r>
              <a:rPr lang="en-US" sz="2000" dirty="0"/>
              <a:t>RELATIVE_CONSUMPTION_FOR_GDP</a:t>
            </a:r>
            <a:r>
              <a:rPr lang="en-US" sz="2000" dirty="0">
                <a:solidFill>
                  <a:schemeClr val="accent1"/>
                </a:solidFill>
              </a:rPr>
              <a:t> DESC</a:t>
            </a:r>
            <a:r>
              <a:rPr lang="en-US" sz="2000" dirty="0"/>
              <a:t>;</a:t>
            </a:r>
          </a:p>
        </p:txBody>
      </p:sp>
      <p:pic>
        <p:nvPicPr>
          <p:cNvPr id="11266" name="Picture 2">
            <a:extLst>
              <a:ext uri="{FF2B5EF4-FFF2-40B4-BE49-F238E27FC236}">
                <a16:creationId xmlns:a16="http://schemas.microsoft.com/office/drawing/2014/main" id="{D34A303D-F1E9-4380-79CA-002C447DE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320" y="1219200"/>
            <a:ext cx="4114800" cy="468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76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F67F6-1261-E489-2B8E-26062B6C8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64B9B-608C-0ED2-9905-3292B3DF3B74}"/>
              </a:ext>
            </a:extLst>
          </p:cNvPr>
          <p:cNvSpPr>
            <a:spLocks noGrp="1"/>
          </p:cNvSpPr>
          <p:nvPr>
            <p:ph type="title"/>
          </p:nvPr>
        </p:nvSpPr>
        <p:spPr>
          <a:xfrm>
            <a:off x="838200" y="365125"/>
            <a:ext cx="10515600" cy="517191"/>
          </a:xfrm>
        </p:spPr>
        <p:txBody>
          <a:bodyPr>
            <a:normAutofit/>
          </a:bodyPr>
          <a:lstStyle/>
          <a:p>
            <a:r>
              <a:rPr lang="en-ID" sz="2000" b="1" i="0" u="none" strike="noStrike" dirty="0">
                <a:solidFill>
                  <a:schemeClr val="tx1">
                    <a:lumMod val="95000"/>
                    <a:lumOff val="5000"/>
                  </a:schemeClr>
                </a:solidFill>
                <a:effectLst/>
                <a:latin typeface="+mn-lt"/>
              </a:rPr>
              <a:t>GLOBAL COMPARISONS:</a:t>
            </a:r>
            <a:endParaRPr lang="en-ID" sz="2000" dirty="0">
              <a:solidFill>
                <a:schemeClr val="tx1">
                  <a:lumMod val="95000"/>
                  <a:lumOff val="5000"/>
                </a:schemeClr>
              </a:solidFill>
              <a:latin typeface="+mn-lt"/>
            </a:endParaRPr>
          </a:p>
        </p:txBody>
      </p:sp>
      <p:sp>
        <p:nvSpPr>
          <p:cNvPr id="3" name="Text Placeholder 2">
            <a:extLst>
              <a:ext uri="{FF2B5EF4-FFF2-40B4-BE49-F238E27FC236}">
                <a16:creationId xmlns:a16="http://schemas.microsoft.com/office/drawing/2014/main" id="{E010CCD7-1292-CB1E-A17D-4284A36B2183}"/>
              </a:ext>
            </a:extLst>
          </p:cNvPr>
          <p:cNvSpPr>
            <a:spLocks noGrp="1"/>
          </p:cNvSpPr>
          <p:nvPr>
            <p:ph type="body" idx="1"/>
          </p:nvPr>
        </p:nvSpPr>
        <p:spPr>
          <a:xfrm>
            <a:off x="838200" y="1723303"/>
            <a:ext cx="5181600" cy="4108538"/>
          </a:xfrm>
        </p:spPr>
        <p:txBody>
          <a:bodyPr>
            <a:noAutofit/>
          </a:bodyPr>
          <a:lstStyle/>
          <a:p>
            <a:pPr marL="114300" indent="0">
              <a:buNone/>
            </a:pPr>
            <a:r>
              <a:rPr lang="en-US" sz="2000" dirty="0">
                <a:solidFill>
                  <a:schemeClr val="accent1"/>
                </a:solidFill>
              </a:rPr>
              <a:t>SELECT </a:t>
            </a:r>
            <a:r>
              <a:rPr lang="en-US" sz="2000" dirty="0"/>
              <a:t> P.COUNTRIES,    </a:t>
            </a:r>
          </a:p>
          <a:p>
            <a:pPr marL="114300" indent="0">
              <a:buNone/>
            </a:pPr>
            <a:r>
              <a:rPr lang="en-US" sz="2000" dirty="0"/>
              <a:t>SUM(P.VALUE) AS TOTAL_POPULATION,    SUM(E.EMISSION) AS TOTAL_EMISSION</a:t>
            </a:r>
          </a:p>
          <a:p>
            <a:pPr marL="114300" indent="0">
              <a:buNone/>
            </a:pPr>
            <a:r>
              <a:rPr lang="en-US" sz="2000" dirty="0">
                <a:solidFill>
                  <a:schemeClr val="accent1"/>
                </a:solidFill>
              </a:rPr>
              <a:t>FROM </a:t>
            </a:r>
            <a:r>
              <a:rPr lang="en-US" sz="2000" dirty="0"/>
              <a:t>  POPULATION P        </a:t>
            </a:r>
          </a:p>
          <a:p>
            <a:pPr marL="114300" indent="0">
              <a:buNone/>
            </a:pPr>
            <a:r>
              <a:rPr lang="en-US" sz="2000" dirty="0">
                <a:solidFill>
                  <a:schemeClr val="accent1"/>
                </a:solidFill>
              </a:rPr>
              <a:t>JOIN</a:t>
            </a:r>
            <a:r>
              <a:rPr lang="en-US" sz="2000" dirty="0"/>
              <a:t>   EMISSION E </a:t>
            </a:r>
          </a:p>
          <a:p>
            <a:pPr marL="114300" indent="0">
              <a:buNone/>
            </a:pPr>
            <a:r>
              <a:rPr lang="en-US" sz="2000" dirty="0">
                <a:solidFill>
                  <a:schemeClr val="accent1"/>
                </a:solidFill>
              </a:rPr>
              <a:t>ON</a:t>
            </a:r>
            <a:r>
              <a:rPr lang="en-US" sz="2000" dirty="0"/>
              <a:t> P.COUNTRIES = E.COUNTRY        </a:t>
            </a:r>
          </a:p>
          <a:p>
            <a:pPr marL="114300" indent="0">
              <a:buNone/>
            </a:pPr>
            <a:r>
              <a:rPr lang="en-US" sz="2000" dirty="0">
                <a:solidFill>
                  <a:schemeClr val="accent1"/>
                </a:solidFill>
              </a:rPr>
              <a:t>AND</a:t>
            </a:r>
            <a:r>
              <a:rPr lang="en-US" sz="2000" dirty="0"/>
              <a:t>  P.YEAR = E.YEAR</a:t>
            </a:r>
          </a:p>
          <a:p>
            <a:pPr marL="114300" indent="0">
              <a:buNone/>
            </a:pPr>
            <a:r>
              <a:rPr lang="en-US" sz="2000" dirty="0">
                <a:solidFill>
                  <a:schemeClr val="accent1"/>
                </a:solidFill>
              </a:rPr>
              <a:t>GROUP</a:t>
            </a:r>
            <a:r>
              <a:rPr lang="en-US" sz="2000" dirty="0"/>
              <a:t> </a:t>
            </a:r>
            <a:r>
              <a:rPr lang="en-US" sz="2000" dirty="0">
                <a:solidFill>
                  <a:schemeClr val="accent1"/>
                </a:solidFill>
              </a:rPr>
              <a:t>BY</a:t>
            </a:r>
            <a:r>
              <a:rPr lang="en-US" sz="2000" dirty="0"/>
              <a:t> P.COUNTRIES</a:t>
            </a:r>
          </a:p>
          <a:p>
            <a:pPr marL="114300" indent="0">
              <a:buNone/>
            </a:pPr>
            <a:r>
              <a:rPr lang="en-US" sz="2000" dirty="0">
                <a:solidFill>
                  <a:schemeClr val="accent1"/>
                </a:solidFill>
              </a:rPr>
              <a:t>ORDER BY </a:t>
            </a:r>
            <a:r>
              <a:rPr lang="en-US" sz="2000" dirty="0"/>
              <a:t>TOTAL_POPULATION </a:t>
            </a:r>
            <a:r>
              <a:rPr lang="en-US" sz="2000" dirty="0">
                <a:solidFill>
                  <a:schemeClr val="accent1"/>
                </a:solidFill>
              </a:rPr>
              <a:t>DESC </a:t>
            </a:r>
          </a:p>
          <a:p>
            <a:pPr marL="114300" indent="0">
              <a:buNone/>
            </a:pPr>
            <a:r>
              <a:rPr lang="en-US" sz="2000" dirty="0">
                <a:solidFill>
                  <a:schemeClr val="accent1"/>
                </a:solidFill>
              </a:rPr>
              <a:t>LIMIT </a:t>
            </a:r>
            <a:r>
              <a:rPr lang="en-US" sz="2000" dirty="0"/>
              <a:t>10;</a:t>
            </a:r>
            <a:endParaRPr lang="en-ID" sz="2000" dirty="0"/>
          </a:p>
        </p:txBody>
      </p:sp>
      <p:sp>
        <p:nvSpPr>
          <p:cNvPr id="5" name="TextBox 4">
            <a:extLst>
              <a:ext uri="{FF2B5EF4-FFF2-40B4-BE49-F238E27FC236}">
                <a16:creationId xmlns:a16="http://schemas.microsoft.com/office/drawing/2014/main" id="{37088915-CF0F-209D-8B6F-11AB829D0D4F}"/>
              </a:ext>
            </a:extLst>
          </p:cNvPr>
          <p:cNvSpPr txBox="1"/>
          <p:nvPr/>
        </p:nvSpPr>
        <p:spPr>
          <a:xfrm>
            <a:off x="762000" y="892305"/>
            <a:ext cx="10515600" cy="707886"/>
          </a:xfrm>
          <a:prstGeom prst="rect">
            <a:avLst/>
          </a:prstGeom>
          <a:noFill/>
        </p:spPr>
        <p:txBody>
          <a:bodyPr wrap="square" rtlCol="0">
            <a:spAutoFit/>
          </a:bodyPr>
          <a:lstStyle/>
          <a:p>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14</a:t>
            </a:r>
            <a:r>
              <a:rPr lang="en-US" sz="2000" b="1" i="0" u="none" strike="noStrike"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WHAT ARE THE TOP 10 COUNTRIES BY POPULATION AND HOW DO THEIR EMISSIONS COMPARE?</a:t>
            </a:r>
            <a:endParaRPr lang="en-ID" sz="2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12290" name="Picture 2">
            <a:extLst>
              <a:ext uri="{FF2B5EF4-FFF2-40B4-BE49-F238E27FC236}">
                <a16:creationId xmlns:a16="http://schemas.microsoft.com/office/drawing/2014/main" id="{8AB7F318-2210-7130-FB2F-586A60420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376" y="2016048"/>
            <a:ext cx="4537740" cy="344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79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353961"/>
            <a:ext cx="10515600" cy="98985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sz="2000" b="1" dirty="0">
                <a:solidFill>
                  <a:srgbClr val="FF0000"/>
                </a:solidFill>
                <a:latin typeface="+mn-lt"/>
              </a:rPr>
              <a:t>AGENDA (This should be the PPT flow)  </a:t>
            </a:r>
            <a:endParaRPr sz="2000" b="1" dirty="0">
              <a:solidFill>
                <a:srgbClr val="FF0000"/>
              </a:solidFill>
              <a:latin typeface="+mn-lt"/>
            </a:endParaRPr>
          </a:p>
        </p:txBody>
      </p:sp>
      <p:sp>
        <p:nvSpPr>
          <p:cNvPr id="111" name="Google Shape;111;p4"/>
          <p:cNvSpPr txBox="1">
            <a:spLocks noGrp="1"/>
          </p:cNvSpPr>
          <p:nvPr>
            <p:ph idx="1"/>
          </p:nvPr>
        </p:nvSpPr>
        <p:spPr>
          <a:xfrm>
            <a:off x="566893" y="1081548"/>
            <a:ext cx="10515600" cy="5129826"/>
          </a:xfrm>
          <a:prstGeom prst="rect">
            <a:avLst/>
          </a:prstGeom>
          <a:noFill/>
          <a:ln>
            <a:noFill/>
          </a:ln>
        </p:spPr>
        <p:txBody>
          <a:bodyPr spcFirstLastPara="1" wrap="square" lIns="91425" tIns="45700" rIns="91425" bIns="45700" anchor="t" anchorCtr="0">
            <a:normAutofit/>
          </a:bodyPr>
          <a:lstStyle/>
          <a:p>
            <a:pPr marL="457200" lvl="0" indent="-431800" algn="l" rtl="0">
              <a:lnSpc>
                <a:spcPct val="90000"/>
              </a:lnSpc>
              <a:spcBef>
                <a:spcPts val="1000"/>
              </a:spcBef>
              <a:spcAft>
                <a:spcPts val="0"/>
              </a:spcAft>
              <a:buSzPts val="2400"/>
              <a:buChar char="•"/>
            </a:pPr>
            <a:r>
              <a:rPr lang="en-IN" sz="2000" b="1" dirty="0"/>
              <a:t>What is Energy and Sources of Energy.</a:t>
            </a:r>
          </a:p>
          <a:p>
            <a:pPr marL="457200" lvl="0" indent="-431800" algn="l" rtl="0">
              <a:lnSpc>
                <a:spcPct val="90000"/>
              </a:lnSpc>
              <a:spcBef>
                <a:spcPts val="1000"/>
              </a:spcBef>
              <a:spcAft>
                <a:spcPts val="0"/>
              </a:spcAft>
              <a:buSzPts val="2400"/>
              <a:buChar char="•"/>
            </a:pPr>
            <a:r>
              <a:rPr lang="en-IN" sz="2000" b="1" dirty="0"/>
              <a:t>Objective of the Project  or Problem Statement</a:t>
            </a:r>
            <a:endParaRPr sz="2000" dirty="0"/>
          </a:p>
          <a:p>
            <a:pPr marL="457200" lvl="0" indent="-431800" algn="l" rtl="0">
              <a:lnSpc>
                <a:spcPct val="90000"/>
              </a:lnSpc>
              <a:spcBef>
                <a:spcPts val="1000"/>
              </a:spcBef>
              <a:spcAft>
                <a:spcPts val="0"/>
              </a:spcAft>
              <a:buSzPts val="2400"/>
              <a:buChar char="•"/>
            </a:pPr>
            <a:r>
              <a:rPr lang="en-IN" sz="2000" b="1" dirty="0"/>
              <a:t>ER Diagram and schema explanation</a:t>
            </a:r>
            <a:endParaRPr sz="2000" dirty="0"/>
          </a:p>
          <a:p>
            <a:pPr marL="457200" lvl="0" indent="-431800" algn="l" rtl="0">
              <a:lnSpc>
                <a:spcPct val="90000"/>
              </a:lnSpc>
              <a:spcBef>
                <a:spcPts val="1000"/>
              </a:spcBef>
              <a:spcAft>
                <a:spcPts val="0"/>
              </a:spcAft>
              <a:buSzPts val="2400"/>
              <a:buChar char="•"/>
            </a:pPr>
            <a:r>
              <a:rPr lang="en-IN" sz="2000" b="1" dirty="0"/>
              <a:t>Key analysis questions (use cases)</a:t>
            </a:r>
            <a:endParaRPr sz="2000" dirty="0"/>
          </a:p>
          <a:p>
            <a:pPr marL="457200" lvl="0" indent="-431800" algn="l" rtl="0">
              <a:lnSpc>
                <a:spcPct val="90000"/>
              </a:lnSpc>
              <a:spcBef>
                <a:spcPts val="1000"/>
              </a:spcBef>
              <a:spcAft>
                <a:spcPts val="0"/>
              </a:spcAft>
              <a:buSzPts val="2400"/>
              <a:buChar char="•"/>
            </a:pPr>
            <a:r>
              <a:rPr lang="en-IN" sz="2000" b="1" dirty="0"/>
              <a:t>SQL query results with screenshots or summaries</a:t>
            </a:r>
            <a:endParaRPr sz="2000" dirty="0"/>
          </a:p>
          <a:p>
            <a:pPr marL="457200" lvl="0" indent="-431800" algn="l" rtl="0">
              <a:lnSpc>
                <a:spcPct val="90000"/>
              </a:lnSpc>
              <a:spcBef>
                <a:spcPts val="1000"/>
              </a:spcBef>
              <a:spcAft>
                <a:spcPts val="0"/>
              </a:spcAft>
              <a:buSzPts val="2400"/>
              <a:buChar char="•"/>
            </a:pPr>
            <a:r>
              <a:rPr lang="en-IN" sz="2000" b="1" dirty="0"/>
              <a:t>Final business insights and recommendations</a:t>
            </a:r>
            <a:endParaRPr sz="2000" dirty="0"/>
          </a:p>
          <a:p>
            <a:pPr marL="457200" lvl="0" indent="-431800" algn="l" rtl="0">
              <a:lnSpc>
                <a:spcPct val="90000"/>
              </a:lnSpc>
              <a:spcBef>
                <a:spcPts val="1000"/>
              </a:spcBef>
              <a:spcAft>
                <a:spcPts val="0"/>
              </a:spcAft>
              <a:buSzPts val="2400"/>
              <a:buChar char="•"/>
            </a:pPr>
            <a:r>
              <a:rPr lang="en-IN" sz="2000" b="1" dirty="0"/>
              <a:t>Conclusion (Key finding overall) </a:t>
            </a:r>
            <a:endParaRPr sz="2000" dirty="0"/>
          </a:p>
          <a:p>
            <a:pPr marL="0" lvl="0" indent="0" algn="l" rtl="0">
              <a:lnSpc>
                <a:spcPct val="90000"/>
              </a:lnSpc>
              <a:spcBef>
                <a:spcPts val="1000"/>
              </a:spcBef>
              <a:spcAft>
                <a:spcPts val="0"/>
              </a:spcAft>
              <a:buClr>
                <a:schemeClr val="dk1"/>
              </a:buClr>
              <a:buSzPts val="2800"/>
              <a:buNone/>
            </a:pPr>
            <a:endParaRPr sz="1600" dirty="0">
              <a:latin typeface="+mn-lt"/>
            </a:endParaRPr>
          </a:p>
        </p:txBody>
      </p:sp>
      <p:pic>
        <p:nvPicPr>
          <p:cNvPr id="3" name="Picture 2">
            <a:extLst>
              <a:ext uri="{FF2B5EF4-FFF2-40B4-BE49-F238E27FC236}">
                <a16:creationId xmlns:a16="http://schemas.microsoft.com/office/drawing/2014/main" id="{92D17C81-0E52-E484-AC02-523B2E0050AC}"/>
              </a:ext>
            </a:extLst>
          </p:cNvPr>
          <p:cNvPicPr>
            <a:picLocks noChangeAspect="1"/>
          </p:cNvPicPr>
          <p:nvPr/>
        </p:nvPicPr>
        <p:blipFill>
          <a:blip r:embed="rId3">
            <a:alphaModFix amt="35000"/>
          </a:blip>
          <a:stretch>
            <a:fillRect/>
          </a:stretch>
        </p:blipFill>
        <p:spPr>
          <a:xfrm>
            <a:off x="0" y="0"/>
            <a:ext cx="12191999"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604-0642-2E7F-AFE0-AB166D82C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F7655-5AB7-195E-C58D-7EE7FCDAF087}"/>
              </a:ext>
            </a:extLst>
          </p:cNvPr>
          <p:cNvSpPr>
            <a:spLocks noGrp="1"/>
          </p:cNvSpPr>
          <p:nvPr>
            <p:ph type="title"/>
          </p:nvPr>
        </p:nvSpPr>
        <p:spPr>
          <a:xfrm>
            <a:off x="613611" y="365125"/>
            <a:ext cx="10515600" cy="854075"/>
          </a:xfrm>
        </p:spPr>
        <p:txBody>
          <a:bodyPr>
            <a:normAutofit/>
          </a:bodyPr>
          <a:lstStyle/>
          <a:p>
            <a:r>
              <a:rPr lang="en-US" sz="2000" b="1" dirty="0">
                <a:solidFill>
                  <a:srgbClr val="FF0000"/>
                </a:solidFill>
              </a:rPr>
              <a:t>15. WHAT IS THE GLOBAL SHARE (%) OF EMISSIONS BY COUNTRY?</a:t>
            </a:r>
            <a:endParaRPr lang="en-ID" sz="2000" b="1" dirty="0">
              <a:solidFill>
                <a:srgbClr val="FF0000"/>
              </a:solidFill>
            </a:endParaRPr>
          </a:p>
        </p:txBody>
      </p:sp>
      <p:sp>
        <p:nvSpPr>
          <p:cNvPr id="3" name="Text Placeholder 2">
            <a:extLst>
              <a:ext uri="{FF2B5EF4-FFF2-40B4-BE49-F238E27FC236}">
                <a16:creationId xmlns:a16="http://schemas.microsoft.com/office/drawing/2014/main" id="{47EE34BA-7D8E-D0CA-55B9-4D4BE15549B2}"/>
              </a:ext>
            </a:extLst>
          </p:cNvPr>
          <p:cNvSpPr>
            <a:spLocks noGrp="1"/>
          </p:cNvSpPr>
          <p:nvPr>
            <p:ph type="body" idx="1"/>
          </p:nvPr>
        </p:nvSpPr>
        <p:spPr>
          <a:xfrm>
            <a:off x="613611" y="1219200"/>
            <a:ext cx="5181600" cy="4542503"/>
          </a:xfrm>
        </p:spPr>
        <p:txBody>
          <a:bodyPr>
            <a:noAutofit/>
          </a:bodyPr>
          <a:lstStyle/>
          <a:p>
            <a:pPr marL="114300" indent="0">
              <a:buNone/>
            </a:pPr>
            <a:r>
              <a:rPr lang="en-US" sz="2000" dirty="0">
                <a:solidFill>
                  <a:schemeClr val="accent1"/>
                </a:solidFill>
              </a:rPr>
              <a:t>WITH</a:t>
            </a:r>
            <a:r>
              <a:rPr lang="en-US" sz="2000" dirty="0"/>
              <a:t> TOTAL_EMISSION_PER_COUNTRY </a:t>
            </a:r>
            <a:r>
              <a:rPr lang="en-US" sz="2000" dirty="0">
                <a:solidFill>
                  <a:schemeClr val="accent1"/>
                </a:solidFill>
              </a:rPr>
              <a:t>AS</a:t>
            </a:r>
          </a:p>
          <a:p>
            <a:pPr marL="114300" indent="0">
              <a:buNone/>
            </a:pPr>
            <a:r>
              <a:rPr lang="en-US" sz="2000" dirty="0"/>
              <a:t>(</a:t>
            </a:r>
            <a:r>
              <a:rPr lang="en-US" sz="2000" dirty="0">
                <a:solidFill>
                  <a:schemeClr val="accent1"/>
                </a:solidFill>
              </a:rPr>
              <a:t>SELECT </a:t>
            </a:r>
            <a:r>
              <a:rPr lang="en-US" sz="2000" dirty="0"/>
              <a:t>COUNTRY, SUM(EMISSION)  </a:t>
            </a:r>
            <a:r>
              <a:rPr lang="en-US" sz="2000" dirty="0">
                <a:solidFill>
                  <a:schemeClr val="accent1"/>
                </a:solidFill>
              </a:rPr>
              <a:t>AS</a:t>
            </a:r>
            <a:r>
              <a:rPr lang="en-US" sz="2000" dirty="0"/>
              <a:t> TOTAL_EMISSION </a:t>
            </a:r>
          </a:p>
          <a:p>
            <a:pPr marL="114300" indent="0">
              <a:buNone/>
            </a:pPr>
            <a:r>
              <a:rPr lang="en-US" sz="2000" dirty="0">
                <a:solidFill>
                  <a:schemeClr val="accent1"/>
                </a:solidFill>
              </a:rPr>
              <a:t>FROM</a:t>
            </a:r>
            <a:r>
              <a:rPr lang="en-US" sz="2000" dirty="0"/>
              <a:t> EMISSION </a:t>
            </a:r>
          </a:p>
          <a:p>
            <a:pPr marL="114300" indent="0">
              <a:buNone/>
            </a:pPr>
            <a:r>
              <a:rPr lang="en-US" sz="2000" dirty="0">
                <a:solidFill>
                  <a:schemeClr val="accent1"/>
                </a:solidFill>
              </a:rPr>
              <a:t>GROUP BY </a:t>
            </a:r>
            <a:r>
              <a:rPr lang="en-US" sz="2000" dirty="0"/>
              <a:t>COUNTRY)</a:t>
            </a:r>
          </a:p>
          <a:p>
            <a:pPr marL="114300" indent="0">
              <a:buNone/>
            </a:pPr>
            <a:r>
              <a:rPr lang="en-US" sz="2000" dirty="0">
                <a:solidFill>
                  <a:schemeClr val="accent1"/>
                </a:solidFill>
              </a:rPr>
              <a:t>SELECT </a:t>
            </a:r>
            <a:r>
              <a:rPr lang="en-US" sz="2000" dirty="0"/>
              <a:t>COUNTRY, ROUND(TOTAL_EMISSION*100/(</a:t>
            </a:r>
            <a:r>
              <a:rPr lang="en-US" sz="2000" dirty="0">
                <a:solidFill>
                  <a:schemeClr val="accent1"/>
                </a:solidFill>
              </a:rPr>
              <a:t>SELECT</a:t>
            </a:r>
            <a:r>
              <a:rPr lang="en-US" sz="2000" dirty="0"/>
              <a:t> SUM(EMISSION) </a:t>
            </a:r>
            <a:r>
              <a:rPr lang="en-US" sz="2000" dirty="0">
                <a:solidFill>
                  <a:schemeClr val="accent1"/>
                </a:solidFill>
              </a:rPr>
              <a:t>FROM</a:t>
            </a:r>
            <a:r>
              <a:rPr lang="en-US" sz="2000" dirty="0"/>
              <a:t> EMISSION),5) </a:t>
            </a:r>
          </a:p>
          <a:p>
            <a:pPr marL="114300" indent="0">
              <a:buNone/>
            </a:pPr>
            <a:r>
              <a:rPr lang="en-US" sz="2000" dirty="0">
                <a:solidFill>
                  <a:schemeClr val="accent1"/>
                </a:solidFill>
              </a:rPr>
              <a:t>AS</a:t>
            </a:r>
            <a:r>
              <a:rPr lang="en-US" sz="2000" dirty="0"/>
              <a:t> SHARE </a:t>
            </a:r>
          </a:p>
          <a:p>
            <a:pPr marL="114300" indent="0">
              <a:buNone/>
            </a:pPr>
            <a:r>
              <a:rPr lang="en-US" sz="2000" dirty="0">
                <a:solidFill>
                  <a:schemeClr val="accent1"/>
                </a:solidFill>
              </a:rPr>
              <a:t>FROM</a:t>
            </a:r>
            <a:r>
              <a:rPr lang="en-US" sz="2000" dirty="0"/>
              <a:t> TOTAL_EMISSION_PER_COUNTRY</a:t>
            </a:r>
          </a:p>
          <a:p>
            <a:pPr marL="114300" indent="0">
              <a:buNone/>
            </a:pPr>
            <a:r>
              <a:rPr lang="en-US" sz="2000" dirty="0">
                <a:solidFill>
                  <a:schemeClr val="accent1"/>
                </a:solidFill>
              </a:rPr>
              <a:t>ORDER BY </a:t>
            </a:r>
            <a:r>
              <a:rPr lang="en-US" sz="2000" dirty="0"/>
              <a:t>SHARE </a:t>
            </a:r>
            <a:r>
              <a:rPr lang="en-US" sz="2000" dirty="0">
                <a:solidFill>
                  <a:schemeClr val="accent1"/>
                </a:solidFill>
              </a:rPr>
              <a:t>DESC</a:t>
            </a:r>
            <a:r>
              <a:rPr lang="en-US" sz="2000" dirty="0"/>
              <a:t>;</a:t>
            </a:r>
          </a:p>
        </p:txBody>
      </p:sp>
      <p:pic>
        <p:nvPicPr>
          <p:cNvPr id="13314" name="Picture 2">
            <a:extLst>
              <a:ext uri="{FF2B5EF4-FFF2-40B4-BE49-F238E27FC236}">
                <a16:creationId xmlns:a16="http://schemas.microsoft.com/office/drawing/2014/main" id="{24EB0AF3-C240-3F4C-C2FA-32F395B12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4480" y="1219200"/>
            <a:ext cx="4494731" cy="454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538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89CD4-520C-08AC-21D9-8AD098F2E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F2187-D4C1-5EEA-C832-8727DD04873B}"/>
              </a:ext>
            </a:extLst>
          </p:cNvPr>
          <p:cNvSpPr>
            <a:spLocks noGrp="1"/>
          </p:cNvSpPr>
          <p:nvPr>
            <p:ph type="title"/>
          </p:nvPr>
        </p:nvSpPr>
        <p:spPr>
          <a:xfrm>
            <a:off x="613611" y="365125"/>
            <a:ext cx="10515600" cy="854075"/>
          </a:xfrm>
        </p:spPr>
        <p:txBody>
          <a:bodyPr>
            <a:normAutofit/>
          </a:bodyPr>
          <a:lstStyle/>
          <a:p>
            <a:r>
              <a:rPr lang="en-US" sz="2000" b="1" dirty="0">
                <a:solidFill>
                  <a:srgbClr val="FF0000"/>
                </a:solidFill>
              </a:rPr>
              <a:t>16. WHAT IS THE GLOBAL AVERAGE GDP, EMISSION, AND POPULATION BY YEAR?</a:t>
            </a:r>
            <a:endParaRPr lang="en-ID" sz="2000" b="1" dirty="0">
              <a:solidFill>
                <a:srgbClr val="FF0000"/>
              </a:solidFill>
            </a:endParaRPr>
          </a:p>
        </p:txBody>
      </p:sp>
      <p:sp>
        <p:nvSpPr>
          <p:cNvPr id="3" name="Text Placeholder 2">
            <a:extLst>
              <a:ext uri="{FF2B5EF4-FFF2-40B4-BE49-F238E27FC236}">
                <a16:creationId xmlns:a16="http://schemas.microsoft.com/office/drawing/2014/main" id="{DFFE3D2B-5E92-E487-3480-68AC9D4A4ADF}"/>
              </a:ext>
            </a:extLst>
          </p:cNvPr>
          <p:cNvSpPr>
            <a:spLocks noGrp="1"/>
          </p:cNvSpPr>
          <p:nvPr>
            <p:ph type="body" idx="1"/>
          </p:nvPr>
        </p:nvSpPr>
        <p:spPr>
          <a:xfrm>
            <a:off x="613611" y="1219200"/>
            <a:ext cx="5482390" cy="4988560"/>
          </a:xfrm>
        </p:spPr>
        <p:txBody>
          <a:bodyPr>
            <a:noAutofit/>
          </a:bodyPr>
          <a:lstStyle/>
          <a:p>
            <a:pPr marL="114300" indent="0">
              <a:buNone/>
            </a:pPr>
            <a:r>
              <a:rPr lang="en-US" sz="2000" dirty="0">
                <a:solidFill>
                  <a:schemeClr val="accent1"/>
                </a:solidFill>
              </a:rPr>
              <a:t>SELECT</a:t>
            </a:r>
            <a:r>
              <a:rPr lang="en-US" sz="2000" dirty="0"/>
              <a:t>     E.YEAR,    </a:t>
            </a:r>
          </a:p>
          <a:p>
            <a:pPr marL="114300" indent="0">
              <a:buNone/>
            </a:pPr>
            <a:r>
              <a:rPr lang="en-US" sz="2000" dirty="0">
                <a:solidFill>
                  <a:schemeClr val="accent1"/>
                </a:solidFill>
              </a:rPr>
              <a:t>ROUND</a:t>
            </a:r>
            <a:r>
              <a:rPr lang="en-US" sz="2000" dirty="0"/>
              <a:t>(AVG(G.VALUE), 5) </a:t>
            </a:r>
            <a:r>
              <a:rPr lang="en-US" sz="2000" dirty="0">
                <a:solidFill>
                  <a:schemeClr val="accent1"/>
                </a:solidFill>
              </a:rPr>
              <a:t>AS </a:t>
            </a:r>
            <a:r>
              <a:rPr lang="en-US" sz="2000" dirty="0"/>
              <a:t>AVG_GDP,    </a:t>
            </a:r>
            <a:r>
              <a:rPr lang="en-US" sz="2000" dirty="0">
                <a:solidFill>
                  <a:schemeClr val="accent1"/>
                </a:solidFill>
              </a:rPr>
              <a:t>ROUND</a:t>
            </a:r>
            <a:r>
              <a:rPr lang="en-US" sz="2000" dirty="0"/>
              <a:t>(AVG(E.EMISSION), 5) </a:t>
            </a:r>
            <a:r>
              <a:rPr lang="en-US" sz="2000" dirty="0">
                <a:solidFill>
                  <a:schemeClr val="accent1"/>
                </a:solidFill>
              </a:rPr>
              <a:t>AS</a:t>
            </a:r>
            <a:r>
              <a:rPr lang="en-US" sz="2000" dirty="0"/>
              <a:t> AVG_EMISSION,    </a:t>
            </a:r>
          </a:p>
          <a:p>
            <a:pPr marL="114300" indent="0">
              <a:buNone/>
            </a:pPr>
            <a:r>
              <a:rPr lang="en-US" sz="2000" dirty="0">
                <a:solidFill>
                  <a:schemeClr val="accent1"/>
                </a:solidFill>
              </a:rPr>
              <a:t>ROUND</a:t>
            </a:r>
            <a:r>
              <a:rPr lang="en-US" sz="2000" dirty="0"/>
              <a:t>(AVG(P.VALUE), 5) </a:t>
            </a:r>
            <a:r>
              <a:rPr lang="en-US" sz="2000" dirty="0">
                <a:solidFill>
                  <a:schemeClr val="accent1"/>
                </a:solidFill>
              </a:rPr>
              <a:t>AS </a:t>
            </a:r>
            <a:r>
              <a:rPr lang="en-US" sz="2000" dirty="0"/>
              <a:t>AVG_POPULATION</a:t>
            </a:r>
          </a:p>
          <a:p>
            <a:pPr marL="114300" indent="0">
              <a:buNone/>
            </a:pPr>
            <a:r>
              <a:rPr lang="en-US" sz="2000" dirty="0">
                <a:solidFill>
                  <a:schemeClr val="accent1"/>
                </a:solidFill>
              </a:rPr>
              <a:t>FROM </a:t>
            </a:r>
            <a:r>
              <a:rPr lang="en-US" sz="2000" dirty="0"/>
              <a:t> EMISSION E  </a:t>
            </a:r>
            <a:r>
              <a:rPr lang="en-US" sz="2000" dirty="0">
                <a:solidFill>
                  <a:schemeClr val="accent1"/>
                </a:solidFill>
              </a:rPr>
              <a:t>JOIN  </a:t>
            </a:r>
            <a:r>
              <a:rPr lang="en-US" sz="2000" dirty="0"/>
              <a:t>  GDP G </a:t>
            </a:r>
          </a:p>
          <a:p>
            <a:pPr marL="114300" indent="0">
              <a:buNone/>
            </a:pPr>
            <a:r>
              <a:rPr lang="en-US" sz="2000" dirty="0">
                <a:solidFill>
                  <a:schemeClr val="accent1"/>
                </a:solidFill>
              </a:rPr>
              <a:t>ON</a:t>
            </a:r>
            <a:r>
              <a:rPr lang="en-US" sz="2000" dirty="0"/>
              <a:t> E.COUNTRY = G.COUNTRY       </a:t>
            </a:r>
          </a:p>
          <a:p>
            <a:pPr marL="114300" indent="0">
              <a:buNone/>
            </a:pPr>
            <a:r>
              <a:rPr lang="en-US" sz="2000" dirty="0"/>
              <a:t> </a:t>
            </a:r>
            <a:r>
              <a:rPr lang="en-US" sz="2000" dirty="0">
                <a:solidFill>
                  <a:schemeClr val="accent1"/>
                </a:solidFill>
              </a:rPr>
              <a:t>AND</a:t>
            </a:r>
            <a:r>
              <a:rPr lang="en-US" sz="2000" dirty="0"/>
              <a:t> E.YEAR = G.YEAR        </a:t>
            </a:r>
          </a:p>
          <a:p>
            <a:pPr marL="114300" indent="0">
              <a:buNone/>
            </a:pPr>
            <a:r>
              <a:rPr lang="en-US" sz="2000" dirty="0">
                <a:solidFill>
                  <a:schemeClr val="accent1"/>
                </a:solidFill>
              </a:rPr>
              <a:t>JOIN </a:t>
            </a:r>
            <a:r>
              <a:rPr lang="en-US" sz="2000" dirty="0"/>
              <a:t>   POPULATION P </a:t>
            </a:r>
          </a:p>
          <a:p>
            <a:pPr marL="114300" indent="0">
              <a:buNone/>
            </a:pPr>
            <a:r>
              <a:rPr lang="en-US" sz="2000" dirty="0">
                <a:solidFill>
                  <a:schemeClr val="accent1"/>
                </a:solidFill>
              </a:rPr>
              <a:t>ON</a:t>
            </a:r>
            <a:r>
              <a:rPr lang="en-US" sz="2000" dirty="0"/>
              <a:t> P.COUNTRIES = E.COUNTRY       </a:t>
            </a:r>
          </a:p>
          <a:p>
            <a:pPr marL="114300" indent="0">
              <a:buNone/>
            </a:pPr>
            <a:r>
              <a:rPr lang="en-US" sz="2000" dirty="0">
                <a:solidFill>
                  <a:schemeClr val="accent1"/>
                </a:solidFill>
              </a:rPr>
              <a:t>AND</a:t>
            </a:r>
            <a:r>
              <a:rPr lang="en-US" sz="2000" dirty="0"/>
              <a:t> P.YEAR = E.YEAR</a:t>
            </a:r>
          </a:p>
          <a:p>
            <a:pPr marL="114300" indent="0">
              <a:buNone/>
            </a:pPr>
            <a:r>
              <a:rPr lang="en-US" sz="2000" dirty="0">
                <a:solidFill>
                  <a:schemeClr val="accent1"/>
                </a:solidFill>
              </a:rPr>
              <a:t>GROUP BY </a:t>
            </a:r>
            <a:r>
              <a:rPr lang="en-US" sz="2000" dirty="0"/>
              <a:t>E.YEAR</a:t>
            </a:r>
          </a:p>
          <a:p>
            <a:pPr marL="114300" indent="0">
              <a:buNone/>
            </a:pPr>
            <a:r>
              <a:rPr lang="en-US" sz="2000" dirty="0">
                <a:solidFill>
                  <a:schemeClr val="accent1"/>
                </a:solidFill>
              </a:rPr>
              <a:t>ORDER BY </a:t>
            </a:r>
            <a:r>
              <a:rPr lang="en-US" sz="2000" dirty="0"/>
              <a:t>E.YEAR;    </a:t>
            </a:r>
          </a:p>
        </p:txBody>
      </p:sp>
      <p:pic>
        <p:nvPicPr>
          <p:cNvPr id="14338" name="Picture 2">
            <a:extLst>
              <a:ext uri="{FF2B5EF4-FFF2-40B4-BE49-F238E27FC236}">
                <a16:creationId xmlns:a16="http://schemas.microsoft.com/office/drawing/2014/main" id="{797EF8C8-9671-C76D-850B-BB8C8CAB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9679" y="2018819"/>
            <a:ext cx="4965137" cy="282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303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1D3443-F88D-C0E8-1EDC-BD357ACE224F}"/>
              </a:ext>
            </a:extLst>
          </p:cNvPr>
          <p:cNvSpPr txBox="1"/>
          <p:nvPr/>
        </p:nvSpPr>
        <p:spPr>
          <a:xfrm>
            <a:off x="2123768" y="294968"/>
            <a:ext cx="6371303" cy="369332"/>
          </a:xfrm>
          <a:prstGeom prst="rect">
            <a:avLst/>
          </a:prstGeom>
          <a:noFill/>
        </p:spPr>
        <p:txBody>
          <a:bodyPr wrap="square" rtlCol="0">
            <a:spAutoFit/>
          </a:bodyPr>
          <a:lstStyle/>
          <a:p>
            <a:pPr algn="ctr"/>
            <a:r>
              <a:rPr lang="en-IN" b="1" dirty="0">
                <a:solidFill>
                  <a:srgbClr val="FF0000"/>
                </a:solidFill>
              </a:rPr>
              <a:t>GRAPHICAL REPRASENTATION</a:t>
            </a:r>
          </a:p>
        </p:txBody>
      </p:sp>
      <p:pic>
        <p:nvPicPr>
          <p:cNvPr id="6" name="Picture 5">
            <a:extLst>
              <a:ext uri="{FF2B5EF4-FFF2-40B4-BE49-F238E27FC236}">
                <a16:creationId xmlns:a16="http://schemas.microsoft.com/office/drawing/2014/main" id="{3F0D3FF8-524C-E86F-D78B-7D4C69BF1EC2}"/>
              </a:ext>
            </a:extLst>
          </p:cNvPr>
          <p:cNvPicPr>
            <a:picLocks noChangeAspect="1"/>
          </p:cNvPicPr>
          <p:nvPr/>
        </p:nvPicPr>
        <p:blipFill>
          <a:blip r:embed="rId2"/>
          <a:stretch>
            <a:fillRect/>
          </a:stretch>
        </p:blipFill>
        <p:spPr>
          <a:xfrm>
            <a:off x="540776" y="816077"/>
            <a:ext cx="7256206" cy="5417574"/>
          </a:xfrm>
          <a:prstGeom prst="rect">
            <a:avLst/>
          </a:prstGeom>
        </p:spPr>
      </p:pic>
      <p:pic>
        <p:nvPicPr>
          <p:cNvPr id="10" name="Picture 9">
            <a:extLst>
              <a:ext uri="{FF2B5EF4-FFF2-40B4-BE49-F238E27FC236}">
                <a16:creationId xmlns:a16="http://schemas.microsoft.com/office/drawing/2014/main" id="{552E4F48-D6CB-2242-B6FF-4D312E3DF4C5}"/>
              </a:ext>
            </a:extLst>
          </p:cNvPr>
          <p:cNvPicPr>
            <a:picLocks noChangeAspect="1"/>
          </p:cNvPicPr>
          <p:nvPr/>
        </p:nvPicPr>
        <p:blipFill>
          <a:blip r:embed="rId3"/>
          <a:stretch>
            <a:fillRect/>
          </a:stretch>
        </p:blipFill>
        <p:spPr>
          <a:xfrm>
            <a:off x="7708490" y="816078"/>
            <a:ext cx="3398789" cy="5417573"/>
          </a:xfrm>
          <a:prstGeom prst="rect">
            <a:avLst/>
          </a:prstGeom>
        </p:spPr>
      </p:pic>
    </p:spTree>
    <p:extLst>
      <p:ext uri="{BB962C8B-B14F-4D97-AF65-F5344CB8AC3E}">
        <p14:creationId xmlns:p14="http://schemas.microsoft.com/office/powerpoint/2010/main" val="909306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79D62B-0320-B486-4D97-4CFF44B70617}"/>
              </a:ext>
            </a:extLst>
          </p:cNvPr>
          <p:cNvSpPr txBox="1"/>
          <p:nvPr/>
        </p:nvSpPr>
        <p:spPr>
          <a:xfrm>
            <a:off x="717755" y="481781"/>
            <a:ext cx="10677832" cy="5816400"/>
          </a:xfrm>
          <a:prstGeom prst="rect">
            <a:avLst/>
          </a:prstGeom>
          <a:noFill/>
        </p:spPr>
        <p:txBody>
          <a:bodyPr wrap="square" rtlCol="0">
            <a:spAutoFit/>
          </a:bodyPr>
          <a:lstStyle/>
          <a:p>
            <a:pPr>
              <a:buNone/>
            </a:pPr>
            <a:r>
              <a:rPr lang="en-US" sz="2400" b="1" dirty="0">
                <a:solidFill>
                  <a:srgbClr val="FF0000"/>
                </a:solidFill>
              </a:rPr>
              <a:t>CONCLUSIONS</a:t>
            </a:r>
          </a:p>
          <a:p>
            <a:pPr marL="342900" lvl="0" indent="-342900">
              <a:lnSpc>
                <a:spcPct val="107000"/>
              </a:lnSpc>
              <a:buFont typeface="+mj-lt"/>
              <a:buAutoNum type="arabicPeriod"/>
              <a:tabLst>
                <a:tab pos="3855720" algn="l"/>
              </a:tabLst>
            </a:pPr>
            <a:r>
              <a:rPr lang="en-IN" sz="1600" b="1" kern="100" dirty="0">
                <a:effectLst/>
                <a:latin typeface="Calibri" panose="020F0502020204030204" pitchFamily="34" charset="0"/>
                <a:ea typeface="Calibri" panose="020F0502020204030204" pitchFamily="34" charset="0"/>
                <a:cs typeface="Calibri" panose="020F0502020204030204" pitchFamily="34" charset="0"/>
              </a:rPr>
              <a:t>Top Emitting Countries</a:t>
            </a:r>
            <a:r>
              <a:rPr lang="en-IN" sz="1600" kern="100" dirty="0">
                <a:effectLst/>
                <a:latin typeface="Calibri" panose="020F0502020204030204" pitchFamily="34" charset="0"/>
                <a:ea typeface="Calibri" panose="020F0502020204030204" pitchFamily="34" charset="0"/>
                <a:cs typeface="Calibri" panose="020F0502020204030204" pitchFamily="34" charset="0"/>
              </a:rPr>
              <a:t>: Nations like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China, the USA, and India</a:t>
            </a:r>
            <a:r>
              <a:rPr lang="en-IN" sz="1600" kern="100" dirty="0">
                <a:effectLst/>
                <a:latin typeface="Calibri" panose="020F0502020204030204" pitchFamily="34" charset="0"/>
                <a:ea typeface="Calibri" panose="020F0502020204030204" pitchFamily="34" charset="0"/>
                <a:cs typeface="Calibri" panose="020F0502020204030204" pitchFamily="34" charset="0"/>
              </a:rPr>
              <a:t> consistently rank highest in total emissions due to their large populations and industrial energy demands.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3855720" algn="l"/>
              </a:tabLst>
            </a:pPr>
            <a:r>
              <a:rPr lang="en-IN" sz="1600" b="1" kern="100" dirty="0">
                <a:effectLst/>
                <a:latin typeface="Calibri" panose="020F0502020204030204" pitchFamily="34" charset="0"/>
                <a:ea typeface="Calibri" panose="020F0502020204030204" pitchFamily="34" charset="0"/>
                <a:cs typeface="Calibri" panose="020F0502020204030204" pitchFamily="34" charset="0"/>
              </a:rPr>
              <a:t>High Emission Energy Types</a:t>
            </a:r>
            <a:r>
              <a:rPr lang="en-IN" sz="1600" kern="100" dirty="0">
                <a:effectLst/>
                <a:latin typeface="Calibri" panose="020F0502020204030204" pitchFamily="34" charset="0"/>
                <a:ea typeface="Calibri" panose="020F0502020204030204" pitchFamily="34" charset="0"/>
                <a:cs typeface="Calibri" panose="020F0502020204030204" pitchFamily="34" charset="0"/>
              </a:rPr>
              <a:t>: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Fossil fuels</a:t>
            </a:r>
            <a:r>
              <a:rPr lang="en-IN" sz="1600" kern="100" dirty="0">
                <a:effectLst/>
                <a:latin typeface="Calibri" panose="020F0502020204030204" pitchFamily="34" charset="0"/>
                <a:ea typeface="Calibri" panose="020F0502020204030204" pitchFamily="34" charset="0"/>
                <a:cs typeface="Calibri" panose="020F0502020204030204" pitchFamily="34" charset="0"/>
              </a:rPr>
              <a:t> (especially coal and oil) are the primary contributors to global emissions, highlighting the urgent need for cleaner alternatives.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3855720" algn="l"/>
              </a:tabLst>
            </a:pPr>
            <a:r>
              <a:rPr lang="en-IN" sz="1600" b="1" kern="100" dirty="0">
                <a:effectLst/>
                <a:latin typeface="Calibri" panose="020F0502020204030204" pitchFamily="34" charset="0"/>
                <a:ea typeface="Calibri" panose="020F0502020204030204" pitchFamily="34" charset="0"/>
                <a:cs typeface="Calibri" panose="020F0502020204030204" pitchFamily="34" charset="0"/>
              </a:rPr>
              <a:t>Per Capita Insights</a:t>
            </a:r>
            <a:r>
              <a:rPr lang="en-IN" sz="1600" kern="100" dirty="0">
                <a:effectLst/>
                <a:latin typeface="Calibri" panose="020F0502020204030204" pitchFamily="34" charset="0"/>
                <a:ea typeface="Calibri" panose="020F0502020204030204" pitchFamily="34" charset="0"/>
                <a:cs typeface="Calibri" panose="020F0502020204030204" pitchFamily="34" charset="0"/>
              </a:rPr>
              <a:t>: Some countries have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high total emissions but low per capita emissions</a:t>
            </a:r>
            <a:r>
              <a:rPr lang="en-IN" sz="1600" kern="100" dirty="0">
                <a:effectLst/>
                <a:latin typeface="Calibri" panose="020F0502020204030204" pitchFamily="34" charset="0"/>
                <a:ea typeface="Calibri" panose="020F0502020204030204" pitchFamily="34" charset="0"/>
                <a:cs typeface="Calibri" panose="020F0502020204030204" pitchFamily="34" charset="0"/>
              </a:rPr>
              <a:t> due to large populations. Others, mainly developed nations, show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higher per capita emissions</a:t>
            </a:r>
            <a:r>
              <a:rPr lang="en-IN" sz="1600" kern="100" dirty="0">
                <a:effectLst/>
                <a:latin typeface="Calibri" panose="020F0502020204030204" pitchFamily="34" charset="0"/>
                <a:ea typeface="Calibri" panose="020F0502020204030204" pitchFamily="34" charset="0"/>
                <a:cs typeface="Calibri" panose="020F0502020204030204" pitchFamily="34" charset="0"/>
              </a:rPr>
              <a:t>, though several have reduced theirs over the past decade.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3855720" algn="l"/>
              </a:tabLst>
            </a:pPr>
            <a:r>
              <a:rPr lang="en-IN" sz="1600" b="1" kern="100" dirty="0">
                <a:effectLst/>
                <a:latin typeface="Calibri" panose="020F0502020204030204" pitchFamily="34" charset="0"/>
                <a:ea typeface="Calibri" panose="020F0502020204030204" pitchFamily="34" charset="0"/>
                <a:cs typeface="Calibri" panose="020F0502020204030204" pitchFamily="34" charset="0"/>
              </a:rPr>
              <a:t>Energy Production vs. Consumption</a:t>
            </a:r>
            <a:r>
              <a:rPr lang="en-IN" sz="1600" kern="100" dirty="0">
                <a:effectLst/>
                <a:latin typeface="Calibri" panose="020F0502020204030204" pitchFamily="34" charset="0"/>
                <a:ea typeface="Calibri" panose="020F0502020204030204" pitchFamily="34" charset="0"/>
                <a:cs typeface="Calibri" panose="020F0502020204030204" pitchFamily="34" charset="0"/>
              </a:rPr>
              <a:t>: Countries like the USA and China show both high production and consumption, while others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consume more than they produce</a:t>
            </a:r>
            <a:r>
              <a:rPr lang="en-IN" sz="1600" kern="100" dirty="0">
                <a:effectLst/>
                <a:latin typeface="Calibri" panose="020F0502020204030204" pitchFamily="34" charset="0"/>
                <a:ea typeface="Calibri" panose="020F0502020204030204" pitchFamily="34" charset="0"/>
                <a:cs typeface="Calibri" panose="020F0502020204030204" pitchFamily="34" charset="0"/>
              </a:rPr>
              <a:t>, relying on imports.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3855720" algn="l"/>
              </a:tabLst>
            </a:pPr>
            <a:r>
              <a:rPr lang="en-IN" sz="1600" b="1" kern="100" dirty="0">
                <a:effectLst/>
                <a:latin typeface="Calibri" panose="020F0502020204030204" pitchFamily="34" charset="0"/>
                <a:ea typeface="Calibri" panose="020F0502020204030204" pitchFamily="34" charset="0"/>
                <a:cs typeface="Calibri" panose="020F0502020204030204" pitchFamily="34" charset="0"/>
              </a:rPr>
              <a:t>Energy Efficiency</a:t>
            </a:r>
            <a:r>
              <a:rPr lang="en-IN" sz="1600" kern="100" dirty="0">
                <a:effectLst/>
                <a:latin typeface="Calibri" panose="020F0502020204030204" pitchFamily="34" charset="0"/>
                <a:ea typeface="Calibri" panose="020F0502020204030204" pitchFamily="34" charset="0"/>
                <a:cs typeface="Calibri" panose="020F0502020204030204" pitchFamily="34" charset="0"/>
              </a:rPr>
              <a:t>: Countries with lower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emission-to-GDP</a:t>
            </a:r>
            <a:r>
              <a:rPr lang="en-IN" sz="1600" kern="100" dirty="0">
                <a:effectLst/>
                <a:latin typeface="Calibri" panose="020F0502020204030204" pitchFamily="34" charset="0"/>
                <a:ea typeface="Calibri" panose="020F0502020204030204" pitchFamily="34" charset="0"/>
                <a:cs typeface="Calibri" panose="020F0502020204030204" pitchFamily="34" charset="0"/>
              </a:rPr>
              <a:t> and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consumption-to-GDP</a:t>
            </a:r>
            <a:r>
              <a:rPr lang="en-IN" sz="1600" kern="100" dirty="0">
                <a:effectLst/>
                <a:latin typeface="Calibri" panose="020F0502020204030204" pitchFamily="34" charset="0"/>
                <a:ea typeface="Calibri" panose="020F0502020204030204" pitchFamily="34" charset="0"/>
                <a:cs typeface="Calibri" panose="020F0502020204030204" pitchFamily="34" charset="0"/>
              </a:rPr>
              <a:t> ratios demonstrate better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energy efficiency</a:t>
            </a:r>
            <a:r>
              <a:rPr lang="en-IN" sz="1600" kern="100" dirty="0">
                <a:effectLst/>
                <a:latin typeface="Calibri" panose="020F0502020204030204" pitchFamily="34" charset="0"/>
                <a:ea typeface="Calibri" panose="020F0502020204030204" pitchFamily="34" charset="0"/>
                <a:cs typeface="Calibri" panose="020F0502020204030204" pitchFamily="34" charset="0"/>
              </a:rPr>
              <a:t>, often due to cleaner energy policies and technologies.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3855720" algn="l"/>
              </a:tabLst>
            </a:pPr>
            <a:r>
              <a:rPr lang="en-IN" sz="1600" b="1" kern="100" dirty="0">
                <a:effectLst/>
                <a:latin typeface="Calibri" panose="020F0502020204030204" pitchFamily="34" charset="0"/>
                <a:ea typeface="Calibri" panose="020F0502020204030204" pitchFamily="34" charset="0"/>
                <a:cs typeface="Calibri" panose="020F0502020204030204" pitchFamily="34" charset="0"/>
              </a:rPr>
              <a:t>Global Emission Distribution</a:t>
            </a:r>
            <a:r>
              <a:rPr lang="en-IN" sz="1600" kern="100" dirty="0">
                <a:effectLst/>
                <a:latin typeface="Calibri" panose="020F0502020204030204" pitchFamily="34" charset="0"/>
                <a:ea typeface="Calibri" panose="020F0502020204030204" pitchFamily="34" charset="0"/>
                <a:cs typeface="Calibri" panose="020F0502020204030204" pitchFamily="34" charset="0"/>
              </a:rPr>
              <a:t>: A small number of countries account for a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major share of global emissions</a:t>
            </a:r>
            <a:r>
              <a:rPr lang="en-IN" sz="1600" kern="100" dirty="0">
                <a:effectLst/>
                <a:latin typeface="Calibri" panose="020F0502020204030204" pitchFamily="34" charset="0"/>
                <a:ea typeface="Calibri" panose="020F0502020204030204" pitchFamily="34" charset="0"/>
                <a:cs typeface="Calibri" panose="020F0502020204030204" pitchFamily="34" charset="0"/>
              </a:rPr>
              <a:t>, revealing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uneven responsibility</a:t>
            </a:r>
            <a:r>
              <a:rPr lang="en-IN" sz="1600" kern="100" dirty="0">
                <a:effectLst/>
                <a:latin typeface="Calibri" panose="020F0502020204030204" pitchFamily="34" charset="0"/>
                <a:ea typeface="Calibri" panose="020F0502020204030204" pitchFamily="34" charset="0"/>
                <a:cs typeface="Calibri" panose="020F0502020204030204" pitchFamily="34" charset="0"/>
              </a:rPr>
              <a:t> and opportunity for leadership in climate action.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3855720" algn="l"/>
              </a:tabLst>
            </a:pPr>
            <a:r>
              <a:rPr lang="en-IN" sz="1600" b="1" kern="100" dirty="0">
                <a:effectLst/>
                <a:latin typeface="Calibri" panose="020F0502020204030204" pitchFamily="34" charset="0"/>
                <a:ea typeface="Calibri" panose="020F0502020204030204" pitchFamily="34" charset="0"/>
                <a:cs typeface="Calibri" panose="020F0502020204030204" pitchFamily="34" charset="0"/>
              </a:rPr>
              <a:t>Population Impact</a:t>
            </a:r>
            <a:r>
              <a:rPr lang="en-IN" sz="1600" kern="100" dirty="0">
                <a:effectLst/>
                <a:latin typeface="Calibri" panose="020F0502020204030204" pitchFamily="34" charset="0"/>
                <a:ea typeface="Calibri" panose="020F0502020204030204" pitchFamily="34" charset="0"/>
                <a:cs typeface="Calibri" panose="020F0502020204030204" pitchFamily="34" charset="0"/>
              </a:rPr>
              <a:t>: Emissions generally rise with population growth, but countries that have invested in clean energy have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successfully decoupled emissions from population increases</a:t>
            </a:r>
            <a:r>
              <a:rPr lang="en-IN" sz="1600" kern="100" dirty="0">
                <a:effectLst/>
                <a:latin typeface="Calibri" panose="020F0502020204030204" pitchFamily="34" charset="0"/>
                <a:ea typeface="Calibri" panose="020F0502020204030204" pitchFamily="34" charset="0"/>
                <a:cs typeface="Calibri" panose="020F0502020204030204" pitchFamily="34" charset="0"/>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3855720" algn="l"/>
              </a:tabLst>
            </a:pPr>
            <a:r>
              <a:rPr lang="en-IN" sz="1600" b="1" kern="100" dirty="0">
                <a:effectLst/>
                <a:latin typeface="Calibri" panose="020F0502020204030204" pitchFamily="34" charset="0"/>
                <a:ea typeface="Calibri" panose="020F0502020204030204" pitchFamily="34" charset="0"/>
                <a:cs typeface="Calibri" panose="020F0502020204030204" pitchFamily="34" charset="0"/>
              </a:rPr>
              <a:t>Improvement Trends</a:t>
            </a:r>
            <a:r>
              <a:rPr lang="en-IN" sz="1600" kern="100" dirty="0">
                <a:effectLst/>
                <a:latin typeface="Calibri" panose="020F0502020204030204" pitchFamily="34" charset="0"/>
                <a:ea typeface="Calibri" panose="020F0502020204030204" pitchFamily="34" charset="0"/>
                <a:cs typeface="Calibri" panose="020F0502020204030204" pitchFamily="34" charset="0"/>
              </a:rPr>
              <a:t>: Some countries have achieved significant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reductions in per capita emissions</a:t>
            </a:r>
            <a:r>
              <a:rPr lang="en-IN" sz="1600" kern="100" dirty="0">
                <a:effectLst/>
                <a:latin typeface="Calibri" panose="020F0502020204030204" pitchFamily="34" charset="0"/>
                <a:ea typeface="Calibri" panose="020F0502020204030204" pitchFamily="34" charset="0"/>
                <a:cs typeface="Calibri" panose="020F0502020204030204" pitchFamily="34" charset="0"/>
              </a:rPr>
              <a:t> over the last decade, showing that policy interventions and innovation are effective.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3855720" algn="l"/>
              </a:tabLst>
            </a:pPr>
            <a:r>
              <a:rPr lang="en-IN" sz="1600" b="1" kern="100" dirty="0">
                <a:effectLst/>
                <a:latin typeface="Calibri" panose="020F0502020204030204" pitchFamily="34" charset="0"/>
                <a:ea typeface="Calibri" panose="020F0502020204030204" pitchFamily="34" charset="0"/>
                <a:cs typeface="Calibri" panose="020F0502020204030204" pitchFamily="34" charset="0"/>
              </a:rPr>
              <a:t>Global Averages</a:t>
            </a:r>
            <a:r>
              <a:rPr lang="en-IN" sz="1600" kern="100" dirty="0">
                <a:effectLst/>
                <a:latin typeface="Calibri" panose="020F0502020204030204" pitchFamily="34" charset="0"/>
                <a:ea typeface="Calibri" panose="020F0502020204030204" pitchFamily="34" charset="0"/>
                <a:cs typeface="Calibri" panose="020F0502020204030204" pitchFamily="34" charset="0"/>
              </a:rPr>
              <a:t>: Yearly averages show gradual changes, with global </a:t>
            </a:r>
            <a:r>
              <a:rPr lang="en-IN" sz="1600" b="1" kern="100" dirty="0">
                <a:effectLst/>
                <a:latin typeface="Calibri" panose="020F0502020204030204" pitchFamily="34" charset="0"/>
                <a:ea typeface="Calibri" panose="020F0502020204030204" pitchFamily="34" charset="0"/>
                <a:cs typeface="Calibri" panose="020F0502020204030204" pitchFamily="34" charset="0"/>
              </a:rPr>
              <a:t>GDP and energy demand increasing</a:t>
            </a:r>
            <a:r>
              <a:rPr lang="en-IN" sz="1600" kern="100" dirty="0">
                <a:effectLst/>
                <a:latin typeface="Calibri" panose="020F0502020204030204" pitchFamily="34" charset="0"/>
                <a:ea typeface="Calibri" panose="020F0502020204030204" pitchFamily="34" charset="0"/>
                <a:cs typeface="Calibri" panose="020F0502020204030204" pitchFamily="34" charset="0"/>
              </a:rPr>
              <a:t>, while emissions per capita show mixed trends depending on the region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2185605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071557" y="2255520"/>
            <a:ext cx="4292600" cy="8534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05F52-C109-9CCB-9C0D-EC8C83FA410A}"/>
              </a:ext>
            </a:extLst>
          </p:cNvPr>
          <p:cNvSpPr txBox="1"/>
          <p:nvPr/>
        </p:nvSpPr>
        <p:spPr>
          <a:xfrm>
            <a:off x="806245" y="344129"/>
            <a:ext cx="4326194" cy="461665"/>
          </a:xfrm>
          <a:prstGeom prst="rect">
            <a:avLst/>
          </a:prstGeom>
          <a:noFill/>
        </p:spPr>
        <p:txBody>
          <a:bodyPr wrap="square" rtlCol="0">
            <a:spAutoFit/>
          </a:bodyPr>
          <a:lstStyle/>
          <a:p>
            <a:endParaRPr lang="en-IN" sz="2400" b="1" dirty="0">
              <a:solidFill>
                <a:srgbClr val="FF0000"/>
              </a:solidFill>
            </a:endParaRPr>
          </a:p>
        </p:txBody>
      </p:sp>
      <p:sp>
        <p:nvSpPr>
          <p:cNvPr id="3" name="TextBox 2">
            <a:extLst>
              <a:ext uri="{FF2B5EF4-FFF2-40B4-BE49-F238E27FC236}">
                <a16:creationId xmlns:a16="http://schemas.microsoft.com/office/drawing/2014/main" id="{A76C09A6-F823-95A9-3E64-E5AAD2188479}"/>
              </a:ext>
            </a:extLst>
          </p:cNvPr>
          <p:cNvSpPr txBox="1"/>
          <p:nvPr/>
        </p:nvSpPr>
        <p:spPr>
          <a:xfrm>
            <a:off x="1553496" y="344129"/>
            <a:ext cx="9124335" cy="6514284"/>
          </a:xfrm>
          <a:prstGeom prst="rect">
            <a:avLst/>
          </a:prstGeom>
          <a:noFill/>
        </p:spPr>
        <p:txBody>
          <a:bodyPr wrap="square" rtlCol="0">
            <a:spAutoFit/>
          </a:bodyPr>
          <a:lstStyle/>
          <a:p>
            <a:r>
              <a:rPr lang="en-US" b="1" dirty="0">
                <a:solidFill>
                  <a:srgbClr val="FF0000"/>
                </a:solidFill>
                <a:latin typeface="+mn-lt"/>
              </a:rPr>
              <a:t>ENERGY</a:t>
            </a:r>
          </a:p>
          <a:p>
            <a:r>
              <a:rPr lang="en-US" sz="1400" b="1" i="0" dirty="0">
                <a:solidFill>
                  <a:srgbClr val="001D35"/>
                </a:solidFill>
                <a:effectLst/>
                <a:latin typeface="+mn-lt"/>
              </a:rPr>
              <a:t>Energy is the capacity to do work. It exists in various forms, like heat, light, potential, and kinetic energy</a:t>
            </a:r>
          </a:p>
          <a:p>
            <a:pPr>
              <a:spcAft>
                <a:spcPts val="800"/>
              </a:spcAft>
              <a:buNone/>
              <a:tabLst>
                <a:tab pos="3855720" algn="l"/>
              </a:tabLst>
            </a:pPr>
            <a:endParaRPr lang="en-IN" sz="1400" b="1" kern="100" dirty="0">
              <a:solidFill>
                <a:srgbClr val="FF0000"/>
              </a:solidFill>
              <a:effectLst/>
              <a:latin typeface="+mn-lt"/>
              <a:ea typeface="Calibri" panose="020F0502020204030204" pitchFamily="34" charset="0"/>
              <a:cs typeface="Calibri" panose="020F0502020204030204" pitchFamily="34" charset="0"/>
            </a:endParaRPr>
          </a:p>
          <a:p>
            <a:pPr>
              <a:spcAft>
                <a:spcPts val="800"/>
              </a:spcAft>
              <a:buNone/>
              <a:tabLst>
                <a:tab pos="3855720" algn="l"/>
              </a:tabLst>
            </a:pPr>
            <a:r>
              <a:rPr lang="en-IN" sz="1400" b="1" kern="100" dirty="0">
                <a:solidFill>
                  <a:srgbClr val="FF0000"/>
                </a:solidFill>
                <a:effectLst/>
                <a:latin typeface="+mn-lt"/>
                <a:ea typeface="Calibri" panose="020F0502020204030204" pitchFamily="34" charset="0"/>
                <a:cs typeface="Calibri" panose="020F0502020204030204" pitchFamily="34" charset="0"/>
              </a:rPr>
              <a:t>SOURCES OF ENERGY</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3855720" algn="l"/>
              </a:tabLst>
            </a:pPr>
            <a:r>
              <a:rPr lang="en-IN" sz="1400" b="1" kern="100" dirty="0">
                <a:solidFill>
                  <a:srgbClr val="000000"/>
                </a:solidFill>
                <a:effectLst/>
                <a:latin typeface="+mn-lt"/>
                <a:ea typeface="Calibri" panose="020F0502020204030204" pitchFamily="34" charset="0"/>
                <a:cs typeface="Calibri" panose="020F0502020204030204" pitchFamily="34" charset="0"/>
              </a:rPr>
              <a:t>Renewable Energy Sources</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3855720" algn="l"/>
              </a:tabLst>
            </a:pPr>
            <a:r>
              <a:rPr lang="en-IN" sz="1400" b="1" kern="100" dirty="0">
                <a:solidFill>
                  <a:srgbClr val="000000"/>
                </a:solidFill>
                <a:effectLst/>
                <a:latin typeface="+mn-lt"/>
                <a:ea typeface="Calibri" panose="020F0502020204030204" pitchFamily="34" charset="0"/>
                <a:cs typeface="Calibri" panose="020F0502020204030204" pitchFamily="34" charset="0"/>
              </a:rPr>
              <a:t>Non-Renewable Energy Sources</a:t>
            </a:r>
            <a:endParaRPr lang="en-IN" sz="1400" kern="100" dirty="0">
              <a:effectLst/>
              <a:latin typeface="+mn-lt"/>
              <a:ea typeface="Calibri" panose="020F0502020204030204" pitchFamily="34" charset="0"/>
              <a:cs typeface="Times New Roman" panose="02020603050405020304" pitchFamily="18" charset="0"/>
            </a:endParaRPr>
          </a:p>
          <a:p>
            <a:pPr>
              <a:lnSpc>
                <a:spcPct val="107000"/>
              </a:lnSpc>
              <a:spcAft>
                <a:spcPts val="800"/>
              </a:spcAft>
              <a:buNone/>
              <a:tabLst>
                <a:tab pos="3855720" algn="l"/>
              </a:tabLst>
            </a:pPr>
            <a:r>
              <a:rPr lang="en-IN" sz="1400" b="1" kern="100" dirty="0">
                <a:solidFill>
                  <a:srgbClr val="FF0000"/>
                </a:solidFill>
                <a:effectLst/>
                <a:latin typeface="+mn-lt"/>
                <a:ea typeface="Calibri" panose="020F0502020204030204" pitchFamily="34" charset="0"/>
                <a:cs typeface="Calibri" panose="020F0502020204030204" pitchFamily="34" charset="0"/>
              </a:rPr>
              <a:t>1. Renewable Energy Sources</a:t>
            </a:r>
            <a:endParaRPr lang="en-IN" sz="1400" kern="100" dirty="0">
              <a:effectLst/>
              <a:latin typeface="+mn-lt"/>
              <a:ea typeface="Calibri" panose="020F0502020204030204" pitchFamily="34" charset="0"/>
              <a:cs typeface="Times New Roman" panose="02020603050405020304" pitchFamily="18" charset="0"/>
            </a:endParaRPr>
          </a:p>
          <a:p>
            <a:pPr>
              <a:lnSpc>
                <a:spcPct val="107000"/>
              </a:lnSpc>
              <a:spcAft>
                <a:spcPts val="800"/>
              </a:spcAft>
              <a:buNone/>
              <a:tabLst>
                <a:tab pos="3855720" algn="l"/>
              </a:tabLst>
            </a:pPr>
            <a:r>
              <a:rPr lang="en-IN" sz="1400" kern="100" dirty="0">
                <a:effectLst/>
                <a:latin typeface="+mn-lt"/>
                <a:ea typeface="Calibri" panose="020F0502020204030204" pitchFamily="34" charset="0"/>
                <a:cs typeface="Calibri" panose="020F0502020204030204" pitchFamily="34" charset="0"/>
              </a:rPr>
              <a:t>These are naturally replenished and sustainable.</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 pos="3855720" algn="l"/>
              </a:tabLst>
            </a:pPr>
            <a:r>
              <a:rPr lang="en-IN" sz="1400" kern="100" dirty="0">
                <a:effectLst/>
                <a:latin typeface="+mn-lt"/>
                <a:ea typeface="Calibri" panose="020F0502020204030204" pitchFamily="34" charset="0"/>
                <a:cs typeface="Segoe UI Emoji" panose="020B0502040204020203" pitchFamily="34" charset="0"/>
              </a:rPr>
              <a:t>☀️</a:t>
            </a:r>
            <a:r>
              <a:rPr lang="en-IN" sz="1400" kern="100" dirty="0">
                <a:effectLst/>
                <a:latin typeface="+mn-lt"/>
                <a:ea typeface="Calibri" panose="020F0502020204030204" pitchFamily="34" charset="0"/>
                <a:cs typeface="Calibri" panose="020F0502020204030204" pitchFamily="34" charset="0"/>
              </a:rPr>
              <a:t> </a:t>
            </a:r>
            <a:r>
              <a:rPr lang="en-IN" sz="1400" b="1" kern="100" dirty="0">
                <a:effectLst/>
                <a:latin typeface="+mn-lt"/>
                <a:ea typeface="Calibri" panose="020F0502020204030204" pitchFamily="34" charset="0"/>
                <a:cs typeface="Calibri" panose="020F0502020204030204" pitchFamily="34" charset="0"/>
              </a:rPr>
              <a:t>Solar Energy</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 pos="3855720" algn="l"/>
              </a:tabLst>
            </a:pPr>
            <a:r>
              <a:rPr lang="en-IN" sz="1400" kern="100" dirty="0">
                <a:effectLst/>
                <a:latin typeface="+mn-lt"/>
                <a:ea typeface="Calibri" panose="020F0502020204030204" pitchFamily="34" charset="0"/>
                <a:cs typeface="Segoe UI Emoji" panose="020B0502040204020203" pitchFamily="34" charset="0"/>
              </a:rPr>
              <a:t>🌬️</a:t>
            </a:r>
            <a:r>
              <a:rPr lang="en-IN" sz="1400" kern="100" dirty="0">
                <a:effectLst/>
                <a:latin typeface="+mn-lt"/>
                <a:ea typeface="Calibri" panose="020F0502020204030204" pitchFamily="34" charset="0"/>
                <a:cs typeface="Calibri" panose="020F0502020204030204" pitchFamily="34" charset="0"/>
              </a:rPr>
              <a:t> </a:t>
            </a:r>
            <a:r>
              <a:rPr lang="en-IN" sz="1400" b="1" kern="100" dirty="0">
                <a:effectLst/>
                <a:latin typeface="+mn-lt"/>
                <a:ea typeface="Calibri" panose="020F0502020204030204" pitchFamily="34" charset="0"/>
                <a:cs typeface="Calibri" panose="020F0502020204030204" pitchFamily="34" charset="0"/>
              </a:rPr>
              <a:t>Wind Energy</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 pos="3855720" algn="l"/>
              </a:tabLst>
            </a:pPr>
            <a:r>
              <a:rPr lang="en-IN" sz="1400" kern="100" dirty="0">
                <a:effectLst/>
                <a:latin typeface="+mn-lt"/>
                <a:ea typeface="Calibri" panose="020F0502020204030204" pitchFamily="34" charset="0"/>
                <a:cs typeface="Segoe UI Emoji" panose="020B0502040204020203" pitchFamily="34" charset="0"/>
              </a:rPr>
              <a:t>💧</a:t>
            </a:r>
            <a:r>
              <a:rPr lang="en-IN" sz="1400" kern="100" dirty="0">
                <a:effectLst/>
                <a:latin typeface="+mn-lt"/>
                <a:ea typeface="Calibri" panose="020F0502020204030204" pitchFamily="34" charset="0"/>
                <a:cs typeface="Calibri" panose="020F0502020204030204" pitchFamily="34" charset="0"/>
              </a:rPr>
              <a:t> </a:t>
            </a:r>
            <a:r>
              <a:rPr lang="en-IN" sz="1400" b="1" kern="100" dirty="0">
                <a:effectLst/>
                <a:latin typeface="+mn-lt"/>
                <a:ea typeface="Calibri" panose="020F0502020204030204" pitchFamily="34" charset="0"/>
                <a:cs typeface="Calibri" panose="020F0502020204030204" pitchFamily="34" charset="0"/>
              </a:rPr>
              <a:t>Hydropower (Hydroelectric Energy)</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 pos="3855720" algn="l"/>
              </a:tabLst>
            </a:pPr>
            <a:r>
              <a:rPr lang="en-IN" sz="1400" kern="100" dirty="0">
                <a:effectLst/>
                <a:latin typeface="+mn-lt"/>
                <a:ea typeface="Calibri" panose="020F0502020204030204" pitchFamily="34" charset="0"/>
                <a:cs typeface="Segoe UI Emoji" panose="020B0502040204020203" pitchFamily="34" charset="0"/>
              </a:rPr>
              <a:t>🌿</a:t>
            </a:r>
            <a:r>
              <a:rPr lang="en-IN" sz="1400" kern="100" dirty="0">
                <a:effectLst/>
                <a:latin typeface="+mn-lt"/>
                <a:ea typeface="Calibri" panose="020F0502020204030204" pitchFamily="34" charset="0"/>
                <a:cs typeface="Calibri" panose="020F0502020204030204" pitchFamily="34" charset="0"/>
              </a:rPr>
              <a:t> </a:t>
            </a:r>
            <a:r>
              <a:rPr lang="en-IN" sz="1400" b="1" kern="100" dirty="0">
                <a:effectLst/>
                <a:latin typeface="+mn-lt"/>
                <a:ea typeface="Calibri" panose="020F0502020204030204" pitchFamily="34" charset="0"/>
                <a:cs typeface="Calibri" panose="020F0502020204030204" pitchFamily="34" charset="0"/>
              </a:rPr>
              <a:t>Biomass Energy</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 pos="3855720" algn="l"/>
              </a:tabLst>
            </a:pPr>
            <a:r>
              <a:rPr lang="en-IN" sz="1400" kern="100" dirty="0">
                <a:effectLst/>
                <a:latin typeface="+mn-lt"/>
                <a:ea typeface="Calibri" panose="020F0502020204030204" pitchFamily="34" charset="0"/>
                <a:cs typeface="Segoe UI Emoji" panose="020B0502040204020203" pitchFamily="34" charset="0"/>
              </a:rPr>
              <a:t>🌋</a:t>
            </a:r>
            <a:r>
              <a:rPr lang="en-IN" sz="1400" kern="100" dirty="0">
                <a:effectLst/>
                <a:latin typeface="+mn-lt"/>
                <a:ea typeface="Calibri" panose="020F0502020204030204" pitchFamily="34" charset="0"/>
                <a:cs typeface="Calibri" panose="020F0502020204030204" pitchFamily="34" charset="0"/>
              </a:rPr>
              <a:t> </a:t>
            </a:r>
            <a:r>
              <a:rPr lang="en-IN" sz="1400" b="1" kern="100" dirty="0">
                <a:effectLst/>
                <a:latin typeface="+mn-lt"/>
                <a:ea typeface="Calibri" panose="020F0502020204030204" pitchFamily="34" charset="0"/>
                <a:cs typeface="Calibri" panose="020F0502020204030204" pitchFamily="34" charset="0"/>
              </a:rPr>
              <a:t>Geothermal Energy</a:t>
            </a:r>
            <a:endParaRPr lang="en-IN" sz="1400" kern="100" dirty="0">
              <a:effectLst/>
              <a:latin typeface="+mn-lt"/>
              <a:ea typeface="Calibri" panose="020F0502020204030204" pitchFamily="34" charset="0"/>
              <a:cs typeface="Times New Roman" panose="02020603050405020304" pitchFamily="18" charset="0"/>
            </a:endParaRPr>
          </a:p>
          <a:p>
            <a:pPr>
              <a:lnSpc>
                <a:spcPct val="107000"/>
              </a:lnSpc>
              <a:spcAft>
                <a:spcPts val="800"/>
              </a:spcAft>
              <a:buNone/>
              <a:tabLst>
                <a:tab pos="3855720" algn="l"/>
              </a:tabLst>
            </a:pPr>
            <a:r>
              <a:rPr lang="en-IN" sz="1400" b="1" kern="100" dirty="0">
                <a:solidFill>
                  <a:srgbClr val="FF0000"/>
                </a:solidFill>
                <a:effectLst/>
                <a:latin typeface="+mn-lt"/>
                <a:ea typeface="Calibri" panose="020F0502020204030204" pitchFamily="34" charset="0"/>
                <a:cs typeface="Calibri" panose="020F0502020204030204" pitchFamily="34" charset="0"/>
              </a:rPr>
              <a:t>2. Non-Renewable Energy Sources</a:t>
            </a:r>
            <a:endParaRPr lang="en-IN" sz="1400" kern="100" dirty="0">
              <a:effectLst/>
              <a:latin typeface="+mn-lt"/>
              <a:ea typeface="Calibri" panose="020F0502020204030204" pitchFamily="34" charset="0"/>
              <a:cs typeface="Times New Roman" panose="02020603050405020304" pitchFamily="18" charset="0"/>
            </a:endParaRPr>
          </a:p>
          <a:p>
            <a:pPr>
              <a:lnSpc>
                <a:spcPct val="107000"/>
              </a:lnSpc>
              <a:spcAft>
                <a:spcPts val="800"/>
              </a:spcAft>
              <a:buNone/>
              <a:tabLst>
                <a:tab pos="3855720" algn="l"/>
              </a:tabLst>
            </a:pPr>
            <a:r>
              <a:rPr lang="en-IN" sz="1400" kern="100" dirty="0">
                <a:effectLst/>
                <a:latin typeface="+mn-lt"/>
                <a:ea typeface="Calibri" panose="020F0502020204030204" pitchFamily="34" charset="0"/>
                <a:cs typeface="Calibri" panose="020F0502020204030204" pitchFamily="34" charset="0"/>
              </a:rPr>
              <a:t>These are limited and will eventually run out.</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 pos="3855720" algn="l"/>
              </a:tabLst>
            </a:pPr>
            <a:r>
              <a:rPr lang="en-IN" sz="1400" kern="100" dirty="0">
                <a:effectLst/>
                <a:latin typeface="+mn-lt"/>
                <a:ea typeface="Calibri" panose="020F0502020204030204" pitchFamily="34" charset="0"/>
                <a:cs typeface="Segoe UI Emoji" panose="020B0502040204020203" pitchFamily="34" charset="0"/>
              </a:rPr>
              <a:t>🪨</a:t>
            </a:r>
            <a:r>
              <a:rPr lang="en-IN" sz="1400" kern="100" dirty="0">
                <a:effectLst/>
                <a:latin typeface="+mn-lt"/>
                <a:ea typeface="Calibri" panose="020F0502020204030204" pitchFamily="34" charset="0"/>
                <a:cs typeface="Calibri" panose="020F0502020204030204" pitchFamily="34" charset="0"/>
              </a:rPr>
              <a:t> </a:t>
            </a:r>
            <a:r>
              <a:rPr lang="en-IN" sz="1400" b="1" kern="100" dirty="0">
                <a:effectLst/>
                <a:latin typeface="+mn-lt"/>
                <a:ea typeface="Calibri" panose="020F0502020204030204" pitchFamily="34" charset="0"/>
                <a:cs typeface="Calibri" panose="020F0502020204030204" pitchFamily="34" charset="0"/>
              </a:rPr>
              <a:t>Coal</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 pos="3855720" algn="l"/>
              </a:tabLst>
            </a:pPr>
            <a:r>
              <a:rPr lang="en-IN" sz="1400" kern="100" dirty="0">
                <a:effectLst/>
                <a:latin typeface="+mn-lt"/>
                <a:ea typeface="Calibri" panose="020F0502020204030204" pitchFamily="34" charset="0"/>
                <a:cs typeface="Segoe UI Emoji" panose="020B0502040204020203" pitchFamily="34" charset="0"/>
              </a:rPr>
              <a:t>🛢️</a:t>
            </a:r>
            <a:r>
              <a:rPr lang="en-IN" sz="1400" kern="100" dirty="0">
                <a:effectLst/>
                <a:latin typeface="+mn-lt"/>
                <a:ea typeface="Calibri" panose="020F0502020204030204" pitchFamily="34" charset="0"/>
                <a:cs typeface="Calibri" panose="020F0502020204030204" pitchFamily="34" charset="0"/>
              </a:rPr>
              <a:t> </a:t>
            </a:r>
            <a:r>
              <a:rPr lang="en-IN" sz="1400" b="1" kern="100" dirty="0">
                <a:effectLst/>
                <a:latin typeface="+mn-lt"/>
                <a:ea typeface="Calibri" panose="020F0502020204030204" pitchFamily="34" charset="0"/>
                <a:cs typeface="Calibri" panose="020F0502020204030204" pitchFamily="34" charset="0"/>
              </a:rPr>
              <a:t>Crude Oil (Petroleum)</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 pos="3855720" algn="l"/>
              </a:tabLst>
            </a:pPr>
            <a:r>
              <a:rPr lang="en-IN" sz="1400" kern="100" dirty="0">
                <a:effectLst/>
                <a:latin typeface="+mn-lt"/>
                <a:ea typeface="Calibri" panose="020F0502020204030204" pitchFamily="34" charset="0"/>
                <a:cs typeface="Segoe UI Emoji" panose="020B0502040204020203" pitchFamily="34" charset="0"/>
              </a:rPr>
              <a:t>🔥</a:t>
            </a:r>
            <a:r>
              <a:rPr lang="en-IN" sz="1400" kern="100" dirty="0">
                <a:effectLst/>
                <a:latin typeface="+mn-lt"/>
                <a:ea typeface="Calibri" panose="020F0502020204030204" pitchFamily="34" charset="0"/>
                <a:cs typeface="Calibri" panose="020F0502020204030204" pitchFamily="34" charset="0"/>
              </a:rPr>
              <a:t> </a:t>
            </a:r>
            <a:r>
              <a:rPr lang="en-IN" sz="1400" b="1" kern="100" dirty="0">
                <a:effectLst/>
                <a:latin typeface="+mn-lt"/>
                <a:ea typeface="Calibri" panose="020F0502020204030204" pitchFamily="34" charset="0"/>
                <a:cs typeface="Calibri" panose="020F0502020204030204" pitchFamily="34" charset="0"/>
              </a:rPr>
              <a:t>Natural Gas</a:t>
            </a:r>
            <a:endParaRPr lang="en-IN" sz="1400"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 pos="3855720" algn="l"/>
              </a:tabLst>
            </a:pPr>
            <a:r>
              <a:rPr lang="en-IN" sz="1400" kern="100" dirty="0">
                <a:effectLst/>
                <a:latin typeface="+mn-lt"/>
                <a:ea typeface="Calibri" panose="020F0502020204030204" pitchFamily="34" charset="0"/>
                <a:cs typeface="Segoe UI Emoji" panose="020B0502040204020203" pitchFamily="34" charset="0"/>
              </a:rPr>
              <a:t>☢️</a:t>
            </a:r>
            <a:r>
              <a:rPr lang="en-IN" sz="1400" kern="100" dirty="0">
                <a:effectLst/>
                <a:latin typeface="+mn-lt"/>
                <a:ea typeface="Calibri" panose="020F0502020204030204" pitchFamily="34" charset="0"/>
                <a:cs typeface="Calibri" panose="020F0502020204030204" pitchFamily="34" charset="0"/>
              </a:rPr>
              <a:t> </a:t>
            </a:r>
            <a:r>
              <a:rPr lang="en-IN" sz="1400" b="1" kern="100" dirty="0">
                <a:effectLst/>
                <a:latin typeface="+mn-lt"/>
                <a:ea typeface="Calibri" panose="020F0502020204030204" pitchFamily="34" charset="0"/>
                <a:cs typeface="Calibri" panose="020F0502020204030204" pitchFamily="34" charset="0"/>
              </a:rPr>
              <a:t>Nuclear Energy (Uranium)</a:t>
            </a:r>
            <a:endParaRPr lang="en-IN" sz="1400" kern="100" dirty="0">
              <a:effectLst/>
              <a:latin typeface="+mn-lt"/>
              <a:ea typeface="Calibri" panose="020F0502020204030204" pitchFamily="34" charset="0"/>
              <a:cs typeface="Times New Roman" panose="02020603050405020304" pitchFamily="18" charset="0"/>
            </a:endParaRPr>
          </a:p>
          <a:p>
            <a:endParaRPr lang="en-IN" sz="1400" dirty="0">
              <a:latin typeface="+mn-lt"/>
            </a:endParaRPr>
          </a:p>
        </p:txBody>
      </p:sp>
      <p:pic>
        <p:nvPicPr>
          <p:cNvPr id="5" name="Picture 4">
            <a:extLst>
              <a:ext uri="{FF2B5EF4-FFF2-40B4-BE49-F238E27FC236}">
                <a16:creationId xmlns:a16="http://schemas.microsoft.com/office/drawing/2014/main" id="{0B70BA99-207D-56CE-11EB-9BB476A2C51E}"/>
              </a:ext>
            </a:extLst>
          </p:cNvPr>
          <p:cNvPicPr>
            <a:picLocks noChangeAspect="1"/>
          </p:cNvPicPr>
          <p:nvPr/>
        </p:nvPicPr>
        <p:blipFill>
          <a:blip r:embed="rId2"/>
          <a:stretch>
            <a:fillRect/>
          </a:stretch>
        </p:blipFill>
        <p:spPr>
          <a:xfrm>
            <a:off x="5132439" y="1240984"/>
            <a:ext cx="5428969" cy="4592269"/>
          </a:xfrm>
          <a:prstGeom prst="rect">
            <a:avLst/>
          </a:prstGeom>
        </p:spPr>
      </p:pic>
    </p:spTree>
    <p:extLst>
      <p:ext uri="{BB962C8B-B14F-4D97-AF65-F5344CB8AC3E}">
        <p14:creationId xmlns:p14="http://schemas.microsoft.com/office/powerpoint/2010/main" val="1867075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C5800E-282C-9C0F-2689-D183FB7796F7}"/>
              </a:ext>
            </a:extLst>
          </p:cNvPr>
          <p:cNvSpPr>
            <a:spLocks noGrp="1"/>
          </p:cNvSpPr>
          <p:nvPr>
            <p:ph idx="1"/>
          </p:nvPr>
        </p:nvSpPr>
        <p:spPr>
          <a:xfrm>
            <a:off x="838200" y="462116"/>
            <a:ext cx="10515600" cy="3392129"/>
          </a:xfrm>
        </p:spPr>
        <p:txBody>
          <a:bodyPr>
            <a:normAutofit/>
          </a:bodyPr>
          <a:lstStyle/>
          <a:p>
            <a:pPr>
              <a:buNone/>
            </a:pPr>
            <a:r>
              <a:rPr lang="en-US" sz="1800" b="1" dirty="0">
                <a:solidFill>
                  <a:srgbClr val="FF0000"/>
                </a:solidFill>
              </a:rPr>
              <a:t>OBJECTIVE OF THE ANALYSIS</a:t>
            </a:r>
            <a:endParaRPr lang="en-US" sz="1200" b="1" dirty="0"/>
          </a:p>
          <a:p>
            <a:pPr>
              <a:buNone/>
            </a:pPr>
            <a:r>
              <a:rPr lang="en-US" sz="1600" dirty="0"/>
              <a:t>The primary objective of this analysis is to gain deep insights into global energy usage, production, emissions, population growth, and economic performance (GDP) by country and year. The key goals include:</a:t>
            </a:r>
          </a:p>
          <a:p>
            <a:pPr>
              <a:buFont typeface="+mj-lt"/>
              <a:buAutoNum type="arabicPeriod"/>
            </a:pPr>
            <a:r>
              <a:rPr lang="en-US" sz="1600" dirty="0"/>
              <a:t>Analyzing the </a:t>
            </a:r>
            <a:r>
              <a:rPr lang="en-US" sz="1600" b="1" dirty="0"/>
              <a:t>relationship between energy production/consumption and emissions</a:t>
            </a:r>
            <a:r>
              <a:rPr lang="en-US" sz="1600" dirty="0"/>
              <a:t>.</a:t>
            </a:r>
          </a:p>
          <a:p>
            <a:pPr>
              <a:buFont typeface="+mj-lt"/>
              <a:buAutoNum type="arabicPeriod"/>
            </a:pPr>
            <a:r>
              <a:rPr lang="en-US" sz="1600" dirty="0"/>
              <a:t>Identifying </a:t>
            </a:r>
            <a:r>
              <a:rPr lang="en-US" sz="1600" b="1" dirty="0"/>
              <a:t>top contributors to emissions</a:t>
            </a:r>
            <a:r>
              <a:rPr lang="en-US" sz="1600" dirty="0"/>
              <a:t> and </a:t>
            </a:r>
            <a:r>
              <a:rPr lang="en-US" sz="1600" b="1" dirty="0"/>
              <a:t>trends over time</a:t>
            </a:r>
            <a:r>
              <a:rPr lang="en-US" sz="1600" dirty="0"/>
              <a:t>.</a:t>
            </a:r>
          </a:p>
          <a:p>
            <a:pPr>
              <a:buFont typeface="+mj-lt"/>
              <a:buAutoNum type="arabicPeriod"/>
            </a:pPr>
            <a:r>
              <a:rPr lang="en-US" sz="1600" dirty="0"/>
              <a:t>Evaluating </a:t>
            </a:r>
            <a:r>
              <a:rPr lang="en-US" sz="1600" b="1" dirty="0"/>
              <a:t>GDP and population growth impacts</a:t>
            </a:r>
            <a:r>
              <a:rPr lang="en-US" sz="1600" dirty="0"/>
              <a:t> on energy demand and emissions.</a:t>
            </a:r>
          </a:p>
          <a:p>
            <a:pPr>
              <a:buFont typeface="+mj-lt"/>
              <a:buAutoNum type="arabicPeriod"/>
            </a:pPr>
            <a:r>
              <a:rPr lang="en-US" sz="1600" dirty="0"/>
              <a:t>Comparing </a:t>
            </a:r>
            <a:r>
              <a:rPr lang="en-US" sz="1600" b="1" dirty="0"/>
              <a:t>per capita metrics</a:t>
            </a:r>
            <a:r>
              <a:rPr lang="en-US" sz="1600" dirty="0"/>
              <a:t> and identifying </a:t>
            </a:r>
            <a:r>
              <a:rPr lang="en-US" sz="1600" b="1" dirty="0"/>
              <a:t>major economies’ energy behavior</a:t>
            </a:r>
            <a:r>
              <a:rPr lang="en-US" sz="1600" dirty="0"/>
              <a:t>.</a:t>
            </a:r>
          </a:p>
          <a:p>
            <a:pPr>
              <a:buFont typeface="+mj-lt"/>
              <a:buAutoNum type="arabicPeriod"/>
            </a:pPr>
            <a:r>
              <a:rPr lang="en-US" sz="1600" dirty="0"/>
              <a:t>Measuring the </a:t>
            </a:r>
            <a:r>
              <a:rPr lang="en-US" sz="1600" b="1" dirty="0"/>
              <a:t>efficiency of energy usage relative to economic output</a:t>
            </a:r>
            <a:r>
              <a:rPr lang="en-US" sz="1600" dirty="0"/>
              <a:t>.</a:t>
            </a:r>
          </a:p>
          <a:p>
            <a:pPr>
              <a:buFont typeface="+mj-lt"/>
              <a:buAutoNum type="arabicPeriod"/>
            </a:pPr>
            <a:r>
              <a:rPr lang="en-US" sz="1600" dirty="0"/>
              <a:t>Highlighting </a:t>
            </a:r>
            <a:r>
              <a:rPr lang="en-US" sz="1600" b="1" dirty="0"/>
              <a:t>global emission shares</a:t>
            </a:r>
            <a:r>
              <a:rPr lang="en-US" sz="1600" dirty="0"/>
              <a:t>, and identifying countries with </a:t>
            </a:r>
            <a:r>
              <a:rPr lang="en-US" sz="1600" b="1" dirty="0"/>
              <a:t>positive or negative trends</a:t>
            </a:r>
            <a:r>
              <a:rPr lang="en-US" sz="1600" dirty="0"/>
              <a:t>.</a:t>
            </a:r>
          </a:p>
          <a:p>
            <a:pPr>
              <a:buFont typeface="+mj-lt"/>
              <a:buAutoNum type="arabicPeriod"/>
            </a:pPr>
            <a:r>
              <a:rPr lang="en-US" sz="1600" dirty="0"/>
              <a:t>Supporting </a:t>
            </a:r>
            <a:r>
              <a:rPr lang="en-US" sz="1600" b="1" dirty="0"/>
              <a:t>sustainable energy policy recommendations</a:t>
            </a:r>
            <a:r>
              <a:rPr lang="en-US" sz="1600" dirty="0"/>
              <a:t> based on data-driven findings.</a:t>
            </a:r>
          </a:p>
          <a:p>
            <a:endParaRPr lang="en-IN" sz="1200" dirty="0"/>
          </a:p>
        </p:txBody>
      </p:sp>
      <p:pic>
        <p:nvPicPr>
          <p:cNvPr id="7" name="Picture 6">
            <a:extLst>
              <a:ext uri="{FF2B5EF4-FFF2-40B4-BE49-F238E27FC236}">
                <a16:creationId xmlns:a16="http://schemas.microsoft.com/office/drawing/2014/main" id="{646F59DD-4E8D-FB37-17EB-4986A4F90190}"/>
              </a:ext>
            </a:extLst>
          </p:cNvPr>
          <p:cNvPicPr>
            <a:picLocks noChangeAspect="1"/>
          </p:cNvPicPr>
          <p:nvPr/>
        </p:nvPicPr>
        <p:blipFill>
          <a:blip r:embed="rId2"/>
          <a:stretch>
            <a:fillRect/>
          </a:stretch>
        </p:blipFill>
        <p:spPr>
          <a:xfrm>
            <a:off x="1102786" y="3854245"/>
            <a:ext cx="8837627" cy="2615381"/>
          </a:xfrm>
          <a:prstGeom prst="rect">
            <a:avLst/>
          </a:prstGeom>
        </p:spPr>
      </p:pic>
      <p:pic>
        <p:nvPicPr>
          <p:cNvPr id="4" name="Picture 3">
            <a:extLst>
              <a:ext uri="{FF2B5EF4-FFF2-40B4-BE49-F238E27FC236}">
                <a16:creationId xmlns:a16="http://schemas.microsoft.com/office/drawing/2014/main" id="{AC7A3411-D785-0CC3-A315-6112F8DA5FC6}"/>
              </a:ext>
            </a:extLst>
          </p:cNvPr>
          <p:cNvPicPr>
            <a:picLocks noChangeAspect="1"/>
          </p:cNvPicPr>
          <p:nvPr/>
        </p:nvPicPr>
        <p:blipFill>
          <a:blip r:embed="rId3">
            <a:alphaModFix amt="20000"/>
          </a:blip>
          <a:srcRect l="17578" t="8810" r="2104" b="6589"/>
          <a:stretch/>
        </p:blipFill>
        <p:spPr>
          <a:xfrm>
            <a:off x="0" y="0"/>
            <a:ext cx="12192000" cy="6858000"/>
          </a:xfrm>
          <a:prstGeom prst="rect">
            <a:avLst/>
          </a:prstGeom>
        </p:spPr>
      </p:pic>
    </p:spTree>
    <p:extLst>
      <p:ext uri="{BB962C8B-B14F-4D97-AF65-F5344CB8AC3E}">
        <p14:creationId xmlns:p14="http://schemas.microsoft.com/office/powerpoint/2010/main" val="240254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5FF90C-24C6-0FF7-A82F-7168E498B1EC}"/>
              </a:ext>
            </a:extLst>
          </p:cNvPr>
          <p:cNvPicPr>
            <a:picLocks noChangeAspect="1"/>
          </p:cNvPicPr>
          <p:nvPr/>
        </p:nvPicPr>
        <p:blipFill>
          <a:blip r:embed="rId2"/>
          <a:stretch>
            <a:fillRect/>
          </a:stretch>
        </p:blipFill>
        <p:spPr>
          <a:xfrm>
            <a:off x="944880" y="558800"/>
            <a:ext cx="10048239" cy="5648960"/>
          </a:xfrm>
          <a:prstGeom prst="rect">
            <a:avLst/>
          </a:prstGeom>
        </p:spPr>
      </p:pic>
      <p:sp>
        <p:nvSpPr>
          <p:cNvPr id="3" name="TextBox 2">
            <a:extLst>
              <a:ext uri="{FF2B5EF4-FFF2-40B4-BE49-F238E27FC236}">
                <a16:creationId xmlns:a16="http://schemas.microsoft.com/office/drawing/2014/main" id="{E6110E08-DA76-677E-38B5-AEA68D99EB6E}"/>
              </a:ext>
            </a:extLst>
          </p:cNvPr>
          <p:cNvSpPr txBox="1"/>
          <p:nvPr/>
        </p:nvSpPr>
        <p:spPr>
          <a:xfrm>
            <a:off x="3146323" y="737419"/>
            <a:ext cx="4129548" cy="400110"/>
          </a:xfrm>
          <a:prstGeom prst="rect">
            <a:avLst/>
          </a:prstGeom>
          <a:noFill/>
        </p:spPr>
        <p:txBody>
          <a:bodyPr wrap="square" rtlCol="0">
            <a:spAutoFit/>
          </a:bodyPr>
          <a:lstStyle/>
          <a:p>
            <a:pPr algn="ctr"/>
            <a:r>
              <a:rPr lang="en-US" sz="2000" b="1" dirty="0">
                <a:solidFill>
                  <a:srgbClr val="FF0000"/>
                </a:solidFill>
              </a:rPr>
              <a:t>ER- DIAGRAM</a:t>
            </a:r>
            <a:endParaRPr lang="en-IN" sz="2000" b="1" dirty="0">
              <a:solidFill>
                <a:srgbClr val="FF0000"/>
              </a:solidFill>
            </a:endParaRPr>
          </a:p>
        </p:txBody>
      </p:sp>
    </p:spTree>
    <p:extLst>
      <p:ext uri="{BB962C8B-B14F-4D97-AF65-F5344CB8AC3E}">
        <p14:creationId xmlns:p14="http://schemas.microsoft.com/office/powerpoint/2010/main" val="398930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FDB7-A844-4414-0197-01127379B721}"/>
              </a:ext>
            </a:extLst>
          </p:cNvPr>
          <p:cNvSpPr>
            <a:spLocks noGrp="1"/>
          </p:cNvSpPr>
          <p:nvPr>
            <p:ph type="title"/>
          </p:nvPr>
        </p:nvSpPr>
        <p:spPr>
          <a:xfrm>
            <a:off x="838200" y="365125"/>
            <a:ext cx="10515600" cy="833755"/>
          </a:xfrm>
        </p:spPr>
        <p:txBody>
          <a:bodyPr>
            <a:normAutofit/>
          </a:bodyPr>
          <a:lstStyle/>
          <a:p>
            <a:r>
              <a:rPr lang="en-US" sz="2000" b="1" dirty="0">
                <a:solidFill>
                  <a:srgbClr val="FF0000"/>
                </a:solidFill>
              </a:rPr>
              <a:t>1. WHAT IS THE TOTAL EMISSION PER COUNTRY FOR THE MOST RECENT YEAR AVAILABLE?</a:t>
            </a:r>
            <a:endParaRPr lang="en-IN" sz="2000" b="1" dirty="0">
              <a:solidFill>
                <a:srgbClr val="FF0000"/>
              </a:solidFill>
            </a:endParaRPr>
          </a:p>
        </p:txBody>
      </p:sp>
      <p:sp>
        <p:nvSpPr>
          <p:cNvPr id="3" name="Text Placeholder 2">
            <a:extLst>
              <a:ext uri="{FF2B5EF4-FFF2-40B4-BE49-F238E27FC236}">
                <a16:creationId xmlns:a16="http://schemas.microsoft.com/office/drawing/2014/main" id="{ECF4C4CF-3403-AD80-140F-9E792A6771EC}"/>
              </a:ext>
            </a:extLst>
          </p:cNvPr>
          <p:cNvSpPr>
            <a:spLocks noGrp="1"/>
          </p:cNvSpPr>
          <p:nvPr>
            <p:ph sz="half" idx="1"/>
          </p:nvPr>
        </p:nvSpPr>
        <p:spPr>
          <a:xfrm>
            <a:off x="838200" y="1907857"/>
            <a:ext cx="4546600" cy="3061335"/>
          </a:xfrm>
        </p:spPr>
        <p:txBody>
          <a:bodyPr>
            <a:normAutofit/>
          </a:bodyPr>
          <a:lstStyle/>
          <a:p>
            <a:pPr marL="114300" indent="0">
              <a:buNone/>
            </a:pPr>
            <a:r>
              <a:rPr lang="en-US" sz="2000" dirty="0">
                <a:solidFill>
                  <a:schemeClr val="accent1"/>
                </a:solidFill>
              </a:rPr>
              <a:t>SELECT </a:t>
            </a:r>
            <a:r>
              <a:rPr lang="en-US" sz="2000" dirty="0"/>
              <a:t>COUNTRY, SUM(EMISSION) AS TOTAL_EMISSION</a:t>
            </a:r>
          </a:p>
          <a:p>
            <a:pPr marL="114300" indent="0">
              <a:buNone/>
            </a:pPr>
            <a:r>
              <a:rPr lang="en-US" sz="2000" dirty="0">
                <a:solidFill>
                  <a:schemeClr val="accent1"/>
                </a:solidFill>
              </a:rPr>
              <a:t>FROM</a:t>
            </a:r>
            <a:r>
              <a:rPr lang="en-US" sz="2000" dirty="0"/>
              <a:t> EMISSION</a:t>
            </a:r>
          </a:p>
          <a:p>
            <a:pPr marL="114300" indent="0">
              <a:buNone/>
            </a:pPr>
            <a:r>
              <a:rPr lang="en-US" sz="2000" dirty="0">
                <a:solidFill>
                  <a:schemeClr val="accent1"/>
                </a:solidFill>
              </a:rPr>
              <a:t>WHERE </a:t>
            </a:r>
            <a:r>
              <a:rPr lang="en-US" sz="2000" dirty="0"/>
              <a:t>YEAR = (SELECT MAX(YEAR) AS RECENT_YEAR FROM EMISSION)</a:t>
            </a:r>
          </a:p>
          <a:p>
            <a:pPr marL="114300" indent="0">
              <a:buNone/>
            </a:pPr>
            <a:r>
              <a:rPr lang="en-US" sz="2000" dirty="0">
                <a:solidFill>
                  <a:schemeClr val="accent1"/>
                </a:solidFill>
              </a:rPr>
              <a:t>GROUP BY </a:t>
            </a:r>
            <a:r>
              <a:rPr lang="en-US" sz="2000" dirty="0"/>
              <a:t>COUNTRY</a:t>
            </a:r>
          </a:p>
          <a:p>
            <a:pPr marL="114300" indent="0">
              <a:buNone/>
            </a:pPr>
            <a:r>
              <a:rPr lang="en-US" sz="2000" dirty="0">
                <a:solidFill>
                  <a:schemeClr val="accent1"/>
                </a:solidFill>
              </a:rPr>
              <a:t>ORDER BY </a:t>
            </a:r>
            <a:r>
              <a:rPr lang="en-US" sz="2000" dirty="0"/>
              <a:t>TOTAL_EMISSION </a:t>
            </a:r>
            <a:r>
              <a:rPr lang="en-US" sz="2000" dirty="0">
                <a:solidFill>
                  <a:schemeClr val="accent1"/>
                </a:solidFill>
              </a:rPr>
              <a:t>DESC</a:t>
            </a:r>
            <a:r>
              <a:rPr lang="en-US" sz="2000" dirty="0"/>
              <a:t>;</a:t>
            </a:r>
            <a:endParaRPr lang="en-IN" sz="2000" dirty="0"/>
          </a:p>
        </p:txBody>
      </p:sp>
      <p:pic>
        <p:nvPicPr>
          <p:cNvPr id="8" name="Picture 7">
            <a:extLst>
              <a:ext uri="{FF2B5EF4-FFF2-40B4-BE49-F238E27FC236}">
                <a16:creationId xmlns:a16="http://schemas.microsoft.com/office/drawing/2014/main" id="{367D2F35-5137-F754-518E-65BEBA9721F7}"/>
              </a:ext>
            </a:extLst>
          </p:cNvPr>
          <p:cNvPicPr>
            <a:picLocks noChangeAspect="1"/>
          </p:cNvPicPr>
          <p:nvPr/>
        </p:nvPicPr>
        <p:blipFill>
          <a:blip r:embed="rId2"/>
          <a:stretch>
            <a:fillRect/>
          </a:stretch>
        </p:blipFill>
        <p:spPr>
          <a:xfrm>
            <a:off x="6096000" y="1371600"/>
            <a:ext cx="3423919" cy="4114800"/>
          </a:xfrm>
          <a:prstGeom prst="rect">
            <a:avLst/>
          </a:prstGeom>
        </p:spPr>
      </p:pic>
    </p:spTree>
    <p:extLst>
      <p:ext uri="{BB962C8B-B14F-4D97-AF65-F5344CB8AC3E}">
        <p14:creationId xmlns:p14="http://schemas.microsoft.com/office/powerpoint/2010/main" val="298737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3A6B-56A7-1191-FA56-EBD024A25711}"/>
              </a:ext>
            </a:extLst>
          </p:cNvPr>
          <p:cNvSpPr>
            <a:spLocks noGrp="1"/>
          </p:cNvSpPr>
          <p:nvPr>
            <p:ph type="title"/>
          </p:nvPr>
        </p:nvSpPr>
        <p:spPr/>
        <p:txBody>
          <a:bodyPr>
            <a:normAutofit/>
          </a:bodyPr>
          <a:lstStyle/>
          <a:p>
            <a:r>
              <a:rPr lang="en-US" sz="2000" b="1" dirty="0">
                <a:solidFill>
                  <a:srgbClr val="FF0000"/>
                </a:solidFill>
              </a:rPr>
              <a:t>2. WHAT ARE THE TOP 5 COUNTRIES BY GDP IN THE MOST RECENT YEAR?</a:t>
            </a:r>
            <a:endParaRPr lang="en-IN" sz="2000" b="1" dirty="0">
              <a:solidFill>
                <a:srgbClr val="FF0000"/>
              </a:solidFill>
            </a:endParaRPr>
          </a:p>
        </p:txBody>
      </p:sp>
      <p:sp>
        <p:nvSpPr>
          <p:cNvPr id="3" name="Text Placeholder 2">
            <a:extLst>
              <a:ext uri="{FF2B5EF4-FFF2-40B4-BE49-F238E27FC236}">
                <a16:creationId xmlns:a16="http://schemas.microsoft.com/office/drawing/2014/main" id="{3D5C1F40-BC99-D524-F086-3B5071F93297}"/>
              </a:ext>
            </a:extLst>
          </p:cNvPr>
          <p:cNvSpPr>
            <a:spLocks noGrp="1"/>
          </p:cNvSpPr>
          <p:nvPr>
            <p:ph sz="half" idx="1"/>
          </p:nvPr>
        </p:nvSpPr>
        <p:spPr>
          <a:xfrm>
            <a:off x="838200" y="1825625"/>
            <a:ext cx="5181600" cy="2608723"/>
          </a:xfrm>
        </p:spPr>
        <p:txBody>
          <a:bodyPr>
            <a:normAutofit/>
          </a:bodyPr>
          <a:lstStyle/>
          <a:p>
            <a:pPr marL="114300" indent="0">
              <a:buNone/>
            </a:pPr>
            <a:r>
              <a:rPr lang="en-US" sz="2000" dirty="0">
                <a:solidFill>
                  <a:schemeClr val="accent1"/>
                </a:solidFill>
              </a:rPr>
              <a:t>SELECT</a:t>
            </a:r>
            <a:r>
              <a:rPr lang="en-US" sz="2000" dirty="0"/>
              <a:t> COUNTRY, VALUE</a:t>
            </a:r>
          </a:p>
          <a:p>
            <a:pPr marL="114300" indent="0">
              <a:buNone/>
            </a:pPr>
            <a:r>
              <a:rPr lang="en-US" sz="2000" dirty="0">
                <a:solidFill>
                  <a:schemeClr val="accent1"/>
                </a:solidFill>
              </a:rPr>
              <a:t>FROM</a:t>
            </a:r>
            <a:r>
              <a:rPr lang="en-US" sz="2000" dirty="0"/>
              <a:t> GDP</a:t>
            </a:r>
          </a:p>
          <a:p>
            <a:pPr marL="114300" indent="0">
              <a:buNone/>
            </a:pPr>
            <a:r>
              <a:rPr lang="en-US" sz="2000" dirty="0">
                <a:solidFill>
                  <a:schemeClr val="accent1"/>
                </a:solidFill>
              </a:rPr>
              <a:t>WHERE </a:t>
            </a:r>
            <a:r>
              <a:rPr lang="en-US" sz="2000" dirty="0"/>
              <a:t> YEAR = (SELECT MAX(YEAR) FROM GDP)</a:t>
            </a:r>
          </a:p>
          <a:p>
            <a:pPr marL="114300" indent="0">
              <a:buNone/>
            </a:pPr>
            <a:r>
              <a:rPr lang="en-US" sz="2000" dirty="0">
                <a:solidFill>
                  <a:schemeClr val="accent1"/>
                </a:solidFill>
              </a:rPr>
              <a:t>ORDER BY </a:t>
            </a:r>
            <a:r>
              <a:rPr lang="en-US" sz="2000" dirty="0"/>
              <a:t>VALUE </a:t>
            </a:r>
            <a:r>
              <a:rPr lang="en-US" sz="2000" dirty="0">
                <a:solidFill>
                  <a:schemeClr val="accent1"/>
                </a:solidFill>
              </a:rPr>
              <a:t>DESC</a:t>
            </a:r>
          </a:p>
          <a:p>
            <a:pPr marL="114300" indent="0">
              <a:buNone/>
            </a:pPr>
            <a:r>
              <a:rPr lang="en-US" sz="2000" dirty="0">
                <a:solidFill>
                  <a:schemeClr val="accent1"/>
                </a:solidFill>
              </a:rPr>
              <a:t>LIMIT </a:t>
            </a:r>
            <a:r>
              <a:rPr lang="en-US" sz="2000" dirty="0"/>
              <a:t>5;</a:t>
            </a:r>
            <a:endParaRPr lang="en-IN" sz="2000" dirty="0"/>
          </a:p>
        </p:txBody>
      </p:sp>
      <p:pic>
        <p:nvPicPr>
          <p:cNvPr id="6" name="Picture 5">
            <a:extLst>
              <a:ext uri="{FF2B5EF4-FFF2-40B4-BE49-F238E27FC236}">
                <a16:creationId xmlns:a16="http://schemas.microsoft.com/office/drawing/2014/main" id="{FB23B129-0052-E61A-6368-E85A5359C9CF}"/>
              </a:ext>
            </a:extLst>
          </p:cNvPr>
          <p:cNvPicPr>
            <a:picLocks noChangeAspect="1"/>
          </p:cNvPicPr>
          <p:nvPr/>
        </p:nvPicPr>
        <p:blipFill>
          <a:blip r:embed="rId2"/>
          <a:stretch>
            <a:fillRect/>
          </a:stretch>
        </p:blipFill>
        <p:spPr>
          <a:xfrm>
            <a:off x="6172202" y="1825625"/>
            <a:ext cx="4895921" cy="2834639"/>
          </a:xfrm>
          <a:prstGeom prst="rect">
            <a:avLst/>
          </a:prstGeom>
        </p:spPr>
      </p:pic>
    </p:spTree>
    <p:extLst>
      <p:ext uri="{BB962C8B-B14F-4D97-AF65-F5344CB8AC3E}">
        <p14:creationId xmlns:p14="http://schemas.microsoft.com/office/powerpoint/2010/main" val="366579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CAE4-901B-1EEB-1F7A-8E460CE0D008}"/>
              </a:ext>
            </a:extLst>
          </p:cNvPr>
          <p:cNvSpPr>
            <a:spLocks noGrp="1"/>
          </p:cNvSpPr>
          <p:nvPr>
            <p:ph type="title"/>
          </p:nvPr>
        </p:nvSpPr>
        <p:spPr/>
        <p:txBody>
          <a:bodyPr>
            <a:normAutofit/>
          </a:bodyPr>
          <a:lstStyle/>
          <a:p>
            <a:r>
              <a:rPr lang="en-US" sz="2000" b="1" dirty="0">
                <a:solidFill>
                  <a:srgbClr val="FF0000"/>
                </a:solidFill>
              </a:rPr>
              <a:t>3.COMPARE ENERGY PRODUCTION AND CONSUMPTION BY COUNTRY AND YEAR. </a:t>
            </a:r>
            <a:endParaRPr lang="en-IN" sz="2000" b="1" dirty="0">
              <a:solidFill>
                <a:srgbClr val="FF0000"/>
              </a:solidFill>
            </a:endParaRPr>
          </a:p>
        </p:txBody>
      </p:sp>
      <p:sp>
        <p:nvSpPr>
          <p:cNvPr id="3" name="Text Placeholder 2">
            <a:extLst>
              <a:ext uri="{FF2B5EF4-FFF2-40B4-BE49-F238E27FC236}">
                <a16:creationId xmlns:a16="http://schemas.microsoft.com/office/drawing/2014/main" id="{329C01F1-278D-3022-AABA-4CEA9B13326C}"/>
              </a:ext>
            </a:extLst>
          </p:cNvPr>
          <p:cNvSpPr>
            <a:spLocks noGrp="1"/>
          </p:cNvSpPr>
          <p:nvPr>
            <p:ph type="body" idx="1"/>
          </p:nvPr>
        </p:nvSpPr>
        <p:spPr>
          <a:xfrm>
            <a:off x="838200" y="1690687"/>
            <a:ext cx="5181600" cy="4373229"/>
          </a:xfrm>
        </p:spPr>
        <p:txBody>
          <a:bodyPr>
            <a:normAutofit/>
          </a:bodyPr>
          <a:lstStyle/>
          <a:p>
            <a:pPr marL="114300" indent="0">
              <a:buNone/>
            </a:pPr>
            <a:r>
              <a:rPr lang="en-US" sz="2000" dirty="0">
                <a:solidFill>
                  <a:schemeClr val="accent1"/>
                </a:solidFill>
              </a:rPr>
              <a:t>SELECT</a:t>
            </a:r>
            <a:r>
              <a:rPr lang="en-US" sz="2000" dirty="0"/>
              <a:t>    </a:t>
            </a:r>
          </a:p>
          <a:p>
            <a:pPr marL="114300" indent="0">
              <a:buNone/>
            </a:pPr>
            <a:r>
              <a:rPr lang="en-US" sz="2000" dirty="0"/>
              <a:t>P.COUNTRY, P.YEAR,P.ENERGY, C.CONSUMPTION, P.PRODUCTION,</a:t>
            </a:r>
          </a:p>
          <a:p>
            <a:pPr marL="114300" indent="0">
              <a:buNone/>
            </a:pPr>
            <a:r>
              <a:rPr lang="en-US" sz="2000" dirty="0"/>
              <a:t>(C.CONSUMPTION-P.PRODUCTION) AS COMPARISON  </a:t>
            </a:r>
          </a:p>
          <a:p>
            <a:pPr marL="114300" indent="0">
              <a:buNone/>
            </a:pPr>
            <a:r>
              <a:rPr lang="en-US" sz="2000" dirty="0">
                <a:solidFill>
                  <a:schemeClr val="accent1"/>
                </a:solidFill>
              </a:rPr>
              <a:t>FROM</a:t>
            </a:r>
            <a:r>
              <a:rPr lang="en-US" sz="2000" dirty="0"/>
              <a:t>   PRODUCTION P        </a:t>
            </a:r>
          </a:p>
          <a:p>
            <a:pPr marL="114300" indent="0">
              <a:buNone/>
            </a:pPr>
            <a:r>
              <a:rPr lang="en-US" sz="2000" dirty="0">
                <a:solidFill>
                  <a:schemeClr val="accent1"/>
                </a:solidFill>
              </a:rPr>
              <a:t>JOIN </a:t>
            </a:r>
            <a:r>
              <a:rPr lang="en-US" sz="2000" dirty="0"/>
              <a:t>  CONSUMPTION C </a:t>
            </a:r>
            <a:r>
              <a:rPr lang="en-US" sz="2000" dirty="0">
                <a:solidFill>
                  <a:schemeClr val="accent1"/>
                </a:solidFill>
              </a:rPr>
              <a:t>ON</a:t>
            </a:r>
            <a:r>
              <a:rPr lang="en-US" sz="2000" dirty="0"/>
              <a:t> P.COUNTRY = C.COUNTRY  </a:t>
            </a:r>
            <a:r>
              <a:rPr lang="en-US" sz="2000" dirty="0">
                <a:solidFill>
                  <a:schemeClr val="accent1"/>
                </a:solidFill>
              </a:rPr>
              <a:t>AND</a:t>
            </a:r>
            <a:r>
              <a:rPr lang="en-US" sz="2000" dirty="0"/>
              <a:t> P.YEAR = C.YEAR        </a:t>
            </a:r>
          </a:p>
          <a:p>
            <a:pPr marL="114300" indent="0">
              <a:buNone/>
            </a:pPr>
            <a:r>
              <a:rPr lang="en-US" sz="2000" dirty="0">
                <a:solidFill>
                  <a:schemeClr val="accent1"/>
                </a:solidFill>
              </a:rPr>
              <a:t>AND </a:t>
            </a:r>
            <a:r>
              <a:rPr lang="en-US" sz="2000" dirty="0"/>
              <a:t>P.ENERGY = C.ENERGY</a:t>
            </a:r>
          </a:p>
          <a:p>
            <a:pPr marL="114300" indent="0">
              <a:buNone/>
            </a:pPr>
            <a:r>
              <a:rPr lang="en-US" sz="2000" dirty="0">
                <a:solidFill>
                  <a:schemeClr val="accent1"/>
                </a:solidFill>
              </a:rPr>
              <a:t>ORDER BY </a:t>
            </a:r>
            <a:r>
              <a:rPr lang="en-US" sz="2000" dirty="0"/>
              <a:t>PRODUCTION </a:t>
            </a:r>
            <a:r>
              <a:rPr lang="en-US" sz="2000" dirty="0">
                <a:solidFill>
                  <a:schemeClr val="accent1"/>
                </a:solidFill>
              </a:rPr>
              <a:t>DESC</a:t>
            </a:r>
            <a:r>
              <a:rPr lang="en-US" sz="2000" dirty="0"/>
              <a:t>;</a:t>
            </a:r>
            <a:endParaRPr lang="en-IN" sz="2000" dirty="0"/>
          </a:p>
        </p:txBody>
      </p:sp>
      <p:pic>
        <p:nvPicPr>
          <p:cNvPr id="1026" name="Picture 2">
            <a:extLst>
              <a:ext uri="{FF2B5EF4-FFF2-40B4-BE49-F238E27FC236}">
                <a16:creationId xmlns:a16="http://schemas.microsoft.com/office/drawing/2014/main" id="{2685164F-2198-C2BE-55BC-C44A5DA48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8700" y="1839913"/>
            <a:ext cx="5553075"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06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AC0D-400C-8F90-7BC9-68ED9431E7AA}"/>
              </a:ext>
            </a:extLst>
          </p:cNvPr>
          <p:cNvSpPr>
            <a:spLocks noGrp="1"/>
          </p:cNvSpPr>
          <p:nvPr>
            <p:ph type="title"/>
          </p:nvPr>
        </p:nvSpPr>
        <p:spPr/>
        <p:txBody>
          <a:bodyPr>
            <a:normAutofit/>
          </a:bodyPr>
          <a:lstStyle/>
          <a:p>
            <a:r>
              <a:rPr lang="en-US" sz="2000" b="1" dirty="0">
                <a:solidFill>
                  <a:srgbClr val="FF0000"/>
                </a:solidFill>
              </a:rPr>
              <a:t>4.WHICH ENERGY TYPES CONTRIBUTE MOST TO EMISSIONS ACROSS ALL COUNTRIES?</a:t>
            </a:r>
            <a:endParaRPr lang="en-ID" sz="2000" b="1" dirty="0">
              <a:solidFill>
                <a:srgbClr val="FF0000"/>
              </a:solidFill>
            </a:endParaRPr>
          </a:p>
        </p:txBody>
      </p:sp>
      <p:sp>
        <p:nvSpPr>
          <p:cNvPr id="3" name="Text Placeholder 2">
            <a:extLst>
              <a:ext uri="{FF2B5EF4-FFF2-40B4-BE49-F238E27FC236}">
                <a16:creationId xmlns:a16="http://schemas.microsoft.com/office/drawing/2014/main" id="{A5EC2AF1-16E5-AE42-3D95-CB61D412EAB4}"/>
              </a:ext>
            </a:extLst>
          </p:cNvPr>
          <p:cNvSpPr>
            <a:spLocks noGrp="1"/>
          </p:cNvSpPr>
          <p:nvPr>
            <p:ph type="body" idx="1"/>
          </p:nvPr>
        </p:nvSpPr>
        <p:spPr>
          <a:xfrm>
            <a:off x="838200" y="2039579"/>
            <a:ext cx="5181600" cy="2581581"/>
          </a:xfrm>
        </p:spPr>
        <p:txBody>
          <a:bodyPr>
            <a:normAutofit/>
          </a:bodyPr>
          <a:lstStyle/>
          <a:p>
            <a:pPr marL="114300" indent="0">
              <a:buNone/>
            </a:pPr>
            <a:r>
              <a:rPr lang="en-US" sz="2000" dirty="0">
                <a:solidFill>
                  <a:schemeClr val="accent1"/>
                </a:solidFill>
              </a:rPr>
              <a:t>SELECT</a:t>
            </a:r>
            <a:r>
              <a:rPr lang="en-US" sz="2000" dirty="0"/>
              <a:t>     ENERGY_TYPE, SUM(EMISSION) </a:t>
            </a:r>
            <a:r>
              <a:rPr lang="en-US" sz="2000" dirty="0">
                <a:solidFill>
                  <a:schemeClr val="accent1"/>
                </a:solidFill>
              </a:rPr>
              <a:t>AS</a:t>
            </a:r>
            <a:r>
              <a:rPr lang="en-US" sz="2000" dirty="0"/>
              <a:t> TOTAL_EMISSION</a:t>
            </a:r>
          </a:p>
          <a:p>
            <a:pPr marL="114300" indent="0">
              <a:buNone/>
            </a:pPr>
            <a:r>
              <a:rPr lang="en-US" sz="2000" dirty="0">
                <a:solidFill>
                  <a:schemeClr val="accent1"/>
                </a:solidFill>
              </a:rPr>
              <a:t>FROM</a:t>
            </a:r>
            <a:r>
              <a:rPr lang="en-US" sz="2000" dirty="0"/>
              <a:t>    EMISSION</a:t>
            </a:r>
          </a:p>
          <a:p>
            <a:pPr marL="114300" indent="0">
              <a:buNone/>
            </a:pPr>
            <a:r>
              <a:rPr lang="en-US" sz="2000" dirty="0">
                <a:solidFill>
                  <a:schemeClr val="accent1"/>
                </a:solidFill>
              </a:rPr>
              <a:t>GROUP BY </a:t>
            </a:r>
            <a:r>
              <a:rPr lang="en-US" sz="2000" dirty="0"/>
              <a:t>ENERGY_TYPE</a:t>
            </a:r>
          </a:p>
          <a:p>
            <a:pPr marL="114300" indent="0">
              <a:buNone/>
            </a:pPr>
            <a:r>
              <a:rPr lang="en-US" sz="2000" dirty="0">
                <a:solidFill>
                  <a:schemeClr val="accent1"/>
                </a:solidFill>
              </a:rPr>
              <a:t>ORDER BY </a:t>
            </a:r>
            <a:r>
              <a:rPr lang="en-US" sz="2000" dirty="0"/>
              <a:t>TOTAL_EMISSION DESC;</a:t>
            </a:r>
          </a:p>
        </p:txBody>
      </p:sp>
      <p:pic>
        <p:nvPicPr>
          <p:cNvPr id="2050" name="Picture 2">
            <a:extLst>
              <a:ext uri="{FF2B5EF4-FFF2-40B4-BE49-F238E27FC236}">
                <a16:creationId xmlns:a16="http://schemas.microsoft.com/office/drawing/2014/main" id="{8A4C90DE-4FC3-245A-BB92-BBE41A5DE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574" y="2039579"/>
            <a:ext cx="4720252" cy="2581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1740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7104</TotalTime>
  <Words>1743</Words>
  <Application>Microsoft Office PowerPoint</Application>
  <PresentationFormat>Widescreen</PresentationFormat>
  <Paragraphs>186</Paragraphs>
  <Slides>24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Libre Baskerville</vt:lpstr>
      <vt:lpstr>Symbol</vt:lpstr>
      <vt:lpstr>Calibri Light</vt:lpstr>
      <vt:lpstr>Arial</vt:lpstr>
      <vt:lpstr>Calibri</vt:lpstr>
      <vt:lpstr>Office Theme</vt:lpstr>
      <vt:lpstr>PowerPoint Presentation</vt:lpstr>
      <vt:lpstr>AGENDA (This should be the PPT flow)  </vt:lpstr>
      <vt:lpstr>PowerPoint Presentation</vt:lpstr>
      <vt:lpstr>PowerPoint Presentation</vt:lpstr>
      <vt:lpstr>PowerPoint Presentation</vt:lpstr>
      <vt:lpstr>1. WHAT IS THE TOTAL EMISSION PER COUNTRY FOR THE MOST RECENT YEAR AVAILABLE?</vt:lpstr>
      <vt:lpstr>2. WHAT ARE THE TOP 5 COUNTRIES BY GDP IN THE MOST RECENT YEAR?</vt:lpstr>
      <vt:lpstr>3.COMPARE ENERGY PRODUCTION AND CONSUMPTION BY COUNTRY AND YEAR. </vt:lpstr>
      <vt:lpstr>4.WHICH ENERGY TYPES CONTRIBUTE MOST TO EMISSIONS ACROSS ALL COUNTRIES?</vt:lpstr>
      <vt:lpstr>Trend Analysis Over Time:</vt:lpstr>
      <vt:lpstr>6.WHAT IS THE TREND IN GDP FOR EACH COUNTRY OVER THE GIVEN YEARS?</vt:lpstr>
      <vt:lpstr>7. HOW HAS POPULATION GROWTH AFFECTED TOTAL EMISSIONS IN EACH COUNTRY?</vt:lpstr>
      <vt:lpstr>8. HAS ENERGY CONSUMPTION INCREASED OR DECREASED OVER THE YEARS FOR MAJOR ECONOMIES?</vt:lpstr>
      <vt:lpstr>9.WHAT IS THE AVERAGE YEARLY CHANGE IN EMISSIONS PER CAPITA FOR EACH COUNTRY?</vt:lpstr>
      <vt:lpstr>10. WHAT IS THE EMISSION-TO-GDP RATIO FOR EACH COUNTRY BY YEAR?</vt:lpstr>
      <vt:lpstr>11.WHAT IS THE ENERGY CONSUMPTION PER CAPITA FOR EACH COUNTRY OVER THE LAST DECADE?</vt:lpstr>
      <vt:lpstr>12.HOW DOES ENERGY PRODUCTION PER CAPITA VARY ACROSS COUNTRIES</vt:lpstr>
      <vt:lpstr>13.WHICH COUNTRIES HAVE THE HIGHEST ENERGY CONSUMPTION RELATIVE TO GDP?</vt:lpstr>
      <vt:lpstr>GLOBAL COMPARISONS:</vt:lpstr>
      <vt:lpstr>15. WHAT IS THE GLOBAL SHARE (%) OF EMISSIONS BY COUNTRY?</vt:lpstr>
      <vt:lpstr>16. WHAT IS THE GLOBAL AVERAGE GDP, EMISSION, AND POPULATION BY YEAR?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Dadapeer Dongri</cp:lastModifiedBy>
  <cp:revision>7</cp:revision>
  <dcterms:created xsi:type="dcterms:W3CDTF">2021-02-16T05:19:01Z</dcterms:created>
  <dcterms:modified xsi:type="dcterms:W3CDTF">2025-07-31T06:11:51Z</dcterms:modified>
</cp:coreProperties>
</file>